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9" r:id="rId7"/>
    <p:sldId id="258" r:id="rId8"/>
    <p:sldId id="271" r:id="rId9"/>
    <p:sldId id="260" r:id="rId10"/>
    <p:sldId id="261" r:id="rId11"/>
    <p:sldId id="262" r:id="rId12"/>
    <p:sldId id="263" r:id="rId13"/>
    <p:sldId id="264" r:id="rId14"/>
    <p:sldId id="265" r:id="rId15"/>
    <p:sldId id="272" r:id="rId16"/>
    <p:sldId id="266" r:id="rId17"/>
    <p:sldId id="267" r:id="rId18"/>
    <p:sldId id="268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74F080-B0FF-4F9D-899B-78CAF291B567}" v="338" dt="2024-05-08T16:06:52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lian, David" userId="abaecdff-2d9d-41f0-872e-4be1117dbae5" providerId="ADAL" clId="{CBA694F6-5F72-44D8-A674-CD448A1FA358}"/>
    <pc:docChg chg="modSld">
      <pc:chgData name="Kilian, David" userId="abaecdff-2d9d-41f0-872e-4be1117dbae5" providerId="ADAL" clId="{CBA694F6-5F72-44D8-A674-CD448A1FA358}" dt="2022-05-16T14:21:05.664" v="74" actId="1076"/>
      <pc:docMkLst>
        <pc:docMk/>
      </pc:docMkLst>
      <pc:sldChg chg="addSp modSp mod">
        <pc:chgData name="Kilian, David" userId="abaecdff-2d9d-41f0-872e-4be1117dbae5" providerId="ADAL" clId="{CBA694F6-5F72-44D8-A674-CD448A1FA358}" dt="2022-05-16T14:21:05.664" v="74" actId="1076"/>
        <pc:sldMkLst>
          <pc:docMk/>
          <pc:sldMk cId="145485504" sldId="259"/>
        </pc:sldMkLst>
        <pc:spChg chg="mod">
          <ac:chgData name="Kilian, David" userId="abaecdff-2d9d-41f0-872e-4be1117dbae5" providerId="ADAL" clId="{CBA694F6-5F72-44D8-A674-CD448A1FA358}" dt="2022-05-16T14:20:44.190" v="70" actId="1038"/>
          <ac:spMkLst>
            <pc:docMk/>
            <pc:sldMk cId="145485504" sldId="259"/>
            <ac:spMk id="2" creationId="{4FA861FC-E4F0-5132-03B4-CC3537F85217}"/>
          </ac:spMkLst>
        </pc:spChg>
        <pc:spChg chg="mod">
          <ac:chgData name="Kilian, David" userId="abaecdff-2d9d-41f0-872e-4be1117dbae5" providerId="ADAL" clId="{CBA694F6-5F72-44D8-A674-CD448A1FA358}" dt="2022-05-16T14:20:44.190" v="70" actId="1038"/>
          <ac:spMkLst>
            <pc:docMk/>
            <pc:sldMk cId="145485504" sldId="259"/>
            <ac:spMk id="10" creationId="{9BA77B04-BB4C-D8E6-906B-7333D36939EF}"/>
          </ac:spMkLst>
        </pc:spChg>
        <pc:spChg chg="mod">
          <ac:chgData name="Kilian, David" userId="abaecdff-2d9d-41f0-872e-4be1117dbae5" providerId="ADAL" clId="{CBA694F6-5F72-44D8-A674-CD448A1FA358}" dt="2022-05-16T14:20:44.190" v="70" actId="1038"/>
          <ac:spMkLst>
            <pc:docMk/>
            <pc:sldMk cId="145485504" sldId="259"/>
            <ac:spMk id="14" creationId="{A650CF64-9296-7A8A-1748-D6D906A68C92}"/>
          </ac:spMkLst>
        </pc:spChg>
        <pc:spChg chg="mod">
          <ac:chgData name="Kilian, David" userId="abaecdff-2d9d-41f0-872e-4be1117dbae5" providerId="ADAL" clId="{CBA694F6-5F72-44D8-A674-CD448A1FA358}" dt="2022-05-16T14:20:44.190" v="70" actId="1038"/>
          <ac:spMkLst>
            <pc:docMk/>
            <pc:sldMk cId="145485504" sldId="259"/>
            <ac:spMk id="15" creationId="{FE4DD4BC-AEC2-57B5-DE43-8CC44EC6B9F7}"/>
          </ac:spMkLst>
        </pc:spChg>
        <pc:spChg chg="mod">
          <ac:chgData name="Kilian, David" userId="abaecdff-2d9d-41f0-872e-4be1117dbae5" providerId="ADAL" clId="{CBA694F6-5F72-44D8-A674-CD448A1FA358}" dt="2022-05-16T14:20:44.190" v="70" actId="1038"/>
          <ac:spMkLst>
            <pc:docMk/>
            <pc:sldMk cId="145485504" sldId="259"/>
            <ac:spMk id="18" creationId="{D33EC7DB-CBB1-C8B6-482B-67E0FB66C92A}"/>
          </ac:spMkLst>
        </pc:spChg>
        <pc:spChg chg="mod">
          <ac:chgData name="Kilian, David" userId="abaecdff-2d9d-41f0-872e-4be1117dbae5" providerId="ADAL" clId="{CBA694F6-5F72-44D8-A674-CD448A1FA358}" dt="2022-05-16T14:20:44.190" v="70" actId="1038"/>
          <ac:spMkLst>
            <pc:docMk/>
            <pc:sldMk cId="145485504" sldId="259"/>
            <ac:spMk id="20" creationId="{2AE8D994-C8C3-0ECB-6231-2F10C90DBACB}"/>
          </ac:spMkLst>
        </pc:spChg>
        <pc:spChg chg="mod">
          <ac:chgData name="Kilian, David" userId="abaecdff-2d9d-41f0-872e-4be1117dbae5" providerId="ADAL" clId="{CBA694F6-5F72-44D8-A674-CD448A1FA358}" dt="2022-05-16T14:20:44.190" v="70" actId="1038"/>
          <ac:spMkLst>
            <pc:docMk/>
            <pc:sldMk cId="145485504" sldId="259"/>
            <ac:spMk id="21" creationId="{D909D6B1-CF01-34CB-211E-674121A31B36}"/>
          </ac:spMkLst>
        </pc:spChg>
        <pc:spChg chg="mod">
          <ac:chgData name="Kilian, David" userId="abaecdff-2d9d-41f0-872e-4be1117dbae5" providerId="ADAL" clId="{CBA694F6-5F72-44D8-A674-CD448A1FA358}" dt="2022-05-16T14:20:44.190" v="70" actId="1038"/>
          <ac:spMkLst>
            <pc:docMk/>
            <pc:sldMk cId="145485504" sldId="259"/>
            <ac:spMk id="22" creationId="{F8625ABA-0988-17A2-BB33-368F04B57CAB}"/>
          </ac:spMkLst>
        </pc:spChg>
        <pc:spChg chg="mod">
          <ac:chgData name="Kilian, David" userId="abaecdff-2d9d-41f0-872e-4be1117dbae5" providerId="ADAL" clId="{CBA694F6-5F72-44D8-A674-CD448A1FA358}" dt="2022-05-16T14:20:44.190" v="70" actId="1038"/>
          <ac:spMkLst>
            <pc:docMk/>
            <pc:sldMk cId="145485504" sldId="259"/>
            <ac:spMk id="23" creationId="{AC28B68A-EEE6-80E7-EB1E-F79FD136B3A1}"/>
          </ac:spMkLst>
        </pc:spChg>
        <pc:spChg chg="mod">
          <ac:chgData name="Kilian, David" userId="abaecdff-2d9d-41f0-872e-4be1117dbae5" providerId="ADAL" clId="{CBA694F6-5F72-44D8-A674-CD448A1FA358}" dt="2022-05-16T14:20:44.190" v="70" actId="1038"/>
          <ac:spMkLst>
            <pc:docMk/>
            <pc:sldMk cId="145485504" sldId="259"/>
            <ac:spMk id="24" creationId="{727FBA0C-EECC-1261-F945-63AC1E187994}"/>
          </ac:spMkLst>
        </pc:spChg>
        <pc:picChg chg="add mod ord">
          <ac:chgData name="Kilian, David" userId="abaecdff-2d9d-41f0-872e-4be1117dbae5" providerId="ADAL" clId="{CBA694F6-5F72-44D8-A674-CD448A1FA358}" dt="2022-05-16T14:21:05.664" v="74" actId="1076"/>
          <ac:picMkLst>
            <pc:docMk/>
            <pc:sldMk cId="145485504" sldId="259"/>
            <ac:picMk id="4" creationId="{C6C50970-E328-B9E3-8BD2-7451B16FB275}"/>
          </ac:picMkLst>
        </pc:picChg>
        <pc:inkChg chg="mod">
          <ac:chgData name="Kilian, David" userId="abaecdff-2d9d-41f0-872e-4be1117dbae5" providerId="ADAL" clId="{CBA694F6-5F72-44D8-A674-CD448A1FA358}" dt="2022-05-16T14:20:44.190" v="70" actId="1038"/>
          <ac:inkMkLst>
            <pc:docMk/>
            <pc:sldMk cId="145485504" sldId="259"/>
            <ac:inkMk id="13" creationId="{9CE81247-46D1-3B53-C42A-DA824C075885}"/>
          </ac:inkMkLst>
        </pc:inkChg>
      </pc:sldChg>
    </pc:docChg>
  </pc:docChgLst>
  <pc:docChgLst>
    <pc:chgData name="Thompson, Mikel" userId="1cdc0ad7-d233-4317-9f3b-5bdfff3ac466" providerId="ADAL" clId="{BF25372C-1636-449D-984A-AC280BA18376}"/>
    <pc:docChg chg="custSel modSld">
      <pc:chgData name="Thompson, Mikel" userId="1cdc0ad7-d233-4317-9f3b-5bdfff3ac466" providerId="ADAL" clId="{BF25372C-1636-449D-984A-AC280BA18376}" dt="2023-05-22T15:12:30.540" v="44" actId="20577"/>
      <pc:docMkLst>
        <pc:docMk/>
      </pc:docMkLst>
      <pc:sldChg chg="delSp mod modAnim">
        <pc:chgData name="Thompson, Mikel" userId="1cdc0ad7-d233-4317-9f3b-5bdfff3ac466" providerId="ADAL" clId="{BF25372C-1636-449D-984A-AC280BA18376}" dt="2023-05-22T14:11:52.408" v="27"/>
        <pc:sldMkLst>
          <pc:docMk/>
          <pc:sldMk cId="3938036262" sldId="260"/>
        </pc:sldMkLst>
        <pc:grpChg chg="del">
          <ac:chgData name="Thompson, Mikel" userId="1cdc0ad7-d233-4317-9f3b-5bdfff3ac466" providerId="ADAL" clId="{BF25372C-1636-449D-984A-AC280BA18376}" dt="2023-05-22T14:11:20.589" v="26" actId="478"/>
          <ac:grpSpMkLst>
            <pc:docMk/>
            <pc:sldMk cId="3938036262" sldId="260"/>
            <ac:grpSpMk id="18" creationId="{7B12C80B-ABE4-681D-5A89-6AD46C61CC68}"/>
          </ac:grpSpMkLst>
        </pc:grpChg>
      </pc:sldChg>
      <pc:sldChg chg="modAnim">
        <pc:chgData name="Thompson, Mikel" userId="1cdc0ad7-d233-4317-9f3b-5bdfff3ac466" providerId="ADAL" clId="{BF25372C-1636-449D-984A-AC280BA18376}" dt="2023-05-22T14:08:50.290" v="14"/>
        <pc:sldMkLst>
          <pc:docMk/>
          <pc:sldMk cId="2647954382" sldId="265"/>
        </pc:sldMkLst>
      </pc:sldChg>
      <pc:sldChg chg="modSp modAnim">
        <pc:chgData name="Thompson, Mikel" userId="1cdc0ad7-d233-4317-9f3b-5bdfff3ac466" providerId="ADAL" clId="{BF25372C-1636-449D-984A-AC280BA18376}" dt="2023-05-22T15:12:30.540" v="44" actId="20577"/>
        <pc:sldMkLst>
          <pc:docMk/>
          <pc:sldMk cId="1755039833" sldId="266"/>
        </pc:sldMkLst>
        <pc:spChg chg="mod">
          <ac:chgData name="Thompson, Mikel" userId="1cdc0ad7-d233-4317-9f3b-5bdfff3ac466" providerId="ADAL" clId="{BF25372C-1636-449D-984A-AC280BA18376}" dt="2023-05-22T15:12:30.540" v="44" actId="20577"/>
          <ac:spMkLst>
            <pc:docMk/>
            <pc:sldMk cId="1755039833" sldId="266"/>
            <ac:spMk id="12" creationId="{8E43FD92-48A9-1788-6160-BB23159BF4AB}"/>
          </ac:spMkLst>
        </pc:spChg>
      </pc:sldChg>
      <pc:sldChg chg="modAnim">
        <pc:chgData name="Thompson, Mikel" userId="1cdc0ad7-d233-4317-9f3b-5bdfff3ac466" providerId="ADAL" clId="{BF25372C-1636-449D-984A-AC280BA18376}" dt="2023-05-22T14:11:04.662" v="25"/>
        <pc:sldMkLst>
          <pc:docMk/>
          <pc:sldMk cId="212771199" sldId="271"/>
        </pc:sldMkLst>
      </pc:sldChg>
    </pc:docChg>
  </pc:docChgLst>
  <pc:docChgLst>
    <pc:chgData name="Thompson, Mikel" userId="1cdc0ad7-d233-4317-9f3b-5bdfff3ac466" providerId="ADAL" clId="{8174F080-B0FF-4F9D-899B-78CAF291B567}"/>
    <pc:docChg chg="undo redo custSel addSld modSld">
      <pc:chgData name="Thompson, Mikel" userId="1cdc0ad7-d233-4317-9f3b-5bdfff3ac466" providerId="ADAL" clId="{8174F080-B0FF-4F9D-899B-78CAF291B567}" dt="2024-05-08T16:07:52.190" v="1128" actId="167"/>
      <pc:docMkLst>
        <pc:docMk/>
      </pc:docMkLst>
      <pc:sldChg chg="addSp modSp mod modAnim">
        <pc:chgData name="Thompson, Mikel" userId="1cdc0ad7-d233-4317-9f3b-5bdfff3ac466" providerId="ADAL" clId="{8174F080-B0FF-4F9D-899B-78CAF291B567}" dt="2024-05-08T15:00:11.749" v="87" actId="1076"/>
        <pc:sldMkLst>
          <pc:docMk/>
          <pc:sldMk cId="3914155819" sldId="263"/>
        </pc:sldMkLst>
        <pc:picChg chg="add mod">
          <ac:chgData name="Thompson, Mikel" userId="1cdc0ad7-d233-4317-9f3b-5bdfff3ac466" providerId="ADAL" clId="{8174F080-B0FF-4F9D-899B-78CAF291B567}" dt="2024-05-08T15:00:11.749" v="87" actId="1076"/>
          <ac:picMkLst>
            <pc:docMk/>
            <pc:sldMk cId="3914155819" sldId="263"/>
            <ac:picMk id="2" creationId="{D05521CB-5A73-44E9-BC48-9E72D646A09D}"/>
          </ac:picMkLst>
        </pc:picChg>
      </pc:sldChg>
      <pc:sldChg chg="addSp delSp modSp mod modAnim">
        <pc:chgData name="Thompson, Mikel" userId="1cdc0ad7-d233-4317-9f3b-5bdfff3ac466" providerId="ADAL" clId="{8174F080-B0FF-4F9D-899B-78CAF291B567}" dt="2024-05-08T15:54:43.798" v="1035"/>
        <pc:sldMkLst>
          <pc:docMk/>
          <pc:sldMk cId="3685338442" sldId="264"/>
        </pc:sldMkLst>
        <pc:spChg chg="mod">
          <ac:chgData name="Thompson, Mikel" userId="1cdc0ad7-d233-4317-9f3b-5bdfff3ac466" providerId="ADAL" clId="{8174F080-B0FF-4F9D-899B-78CAF291B567}" dt="2024-05-08T15:53:08.124" v="1016" actId="1076"/>
          <ac:spMkLst>
            <pc:docMk/>
            <pc:sldMk cId="3685338442" sldId="264"/>
            <ac:spMk id="5" creationId="{FC140779-56AB-47B2-5D48-605E25239098}"/>
          </ac:spMkLst>
        </pc:spChg>
        <pc:spChg chg="add mod">
          <ac:chgData name="Thompson, Mikel" userId="1cdc0ad7-d233-4317-9f3b-5bdfff3ac466" providerId="ADAL" clId="{8174F080-B0FF-4F9D-899B-78CAF291B567}" dt="2024-05-08T14:57:35.094" v="81" actId="207"/>
          <ac:spMkLst>
            <pc:docMk/>
            <pc:sldMk cId="3685338442" sldId="264"/>
            <ac:spMk id="7" creationId="{416A6050-A5C2-7A58-3318-47C765811338}"/>
          </ac:spMkLst>
        </pc:spChg>
        <pc:spChg chg="add mod">
          <ac:chgData name="Thompson, Mikel" userId="1cdc0ad7-d233-4317-9f3b-5bdfff3ac466" providerId="ADAL" clId="{8174F080-B0FF-4F9D-899B-78CAF291B567}" dt="2024-05-08T15:02:58.759" v="129" actId="1036"/>
          <ac:spMkLst>
            <pc:docMk/>
            <pc:sldMk cId="3685338442" sldId="264"/>
            <ac:spMk id="9" creationId="{E09CEA38-7EBC-E4F8-67F9-3B7B8AAF5AED}"/>
          </ac:spMkLst>
        </pc:spChg>
        <pc:spChg chg="add mod ord">
          <ac:chgData name="Thompson, Mikel" userId="1cdc0ad7-d233-4317-9f3b-5bdfff3ac466" providerId="ADAL" clId="{8174F080-B0FF-4F9D-899B-78CAF291B567}" dt="2024-05-08T15:54:19.181" v="1032" actId="167"/>
          <ac:spMkLst>
            <pc:docMk/>
            <pc:sldMk cId="3685338442" sldId="264"/>
            <ac:spMk id="10" creationId="{8A7DF8F1-659E-EC41-D97F-2EC7807F6239}"/>
          </ac:spMkLst>
        </pc:spChg>
        <pc:graphicFrameChg chg="add del mod">
          <ac:chgData name="Thompson, Mikel" userId="1cdc0ad7-d233-4317-9f3b-5bdfff3ac466" providerId="ADAL" clId="{8174F080-B0FF-4F9D-899B-78CAF291B567}" dt="2024-05-08T14:25:20.803" v="6" actId="478"/>
          <ac:graphicFrameMkLst>
            <pc:docMk/>
            <pc:sldMk cId="3685338442" sldId="264"/>
            <ac:graphicFrameMk id="3" creationId="{C841DD8D-AF21-2927-1315-4C0CD68C55A4}"/>
          </ac:graphicFrameMkLst>
        </pc:graphicFrameChg>
        <pc:picChg chg="add mod">
          <ac:chgData name="Thompson, Mikel" userId="1cdc0ad7-d233-4317-9f3b-5bdfff3ac466" providerId="ADAL" clId="{8174F080-B0FF-4F9D-899B-78CAF291B567}" dt="2024-05-08T14:28:33.869" v="36" actId="1076"/>
          <ac:picMkLst>
            <pc:docMk/>
            <pc:sldMk cId="3685338442" sldId="264"/>
            <ac:picMk id="6" creationId="{2B29D3B2-00EF-CFA3-3BC8-30CE02521C94}"/>
          </ac:picMkLst>
        </pc:picChg>
      </pc:sldChg>
      <pc:sldChg chg="addSp delSp modSp mod delAnim modAnim">
        <pc:chgData name="Thompson, Mikel" userId="1cdc0ad7-d233-4317-9f3b-5bdfff3ac466" providerId="ADAL" clId="{8174F080-B0FF-4F9D-899B-78CAF291B567}" dt="2024-05-08T15:57:38.408" v="1047" actId="478"/>
        <pc:sldMkLst>
          <pc:docMk/>
          <pc:sldMk cId="2647954382" sldId="265"/>
        </pc:sldMkLst>
        <pc:spChg chg="del">
          <ac:chgData name="Thompson, Mikel" userId="1cdc0ad7-d233-4317-9f3b-5bdfff3ac466" providerId="ADAL" clId="{8174F080-B0FF-4F9D-899B-78CAF291B567}" dt="2024-05-08T15:04:58.708" v="210" actId="478"/>
          <ac:spMkLst>
            <pc:docMk/>
            <pc:sldMk cId="2647954382" sldId="265"/>
            <ac:spMk id="6" creationId="{B22AD4CB-AB4D-D8CB-C7DC-A26617A7969C}"/>
          </ac:spMkLst>
        </pc:spChg>
        <pc:spChg chg="del">
          <ac:chgData name="Thompson, Mikel" userId="1cdc0ad7-d233-4317-9f3b-5bdfff3ac466" providerId="ADAL" clId="{8174F080-B0FF-4F9D-899B-78CAF291B567}" dt="2024-05-08T15:05:01.146" v="211" actId="478"/>
          <ac:spMkLst>
            <pc:docMk/>
            <pc:sldMk cId="2647954382" sldId="265"/>
            <ac:spMk id="7" creationId="{AB25805D-0732-810F-E42F-4CBE46457600}"/>
          </ac:spMkLst>
        </pc:spChg>
        <pc:spChg chg="add mod ord">
          <ac:chgData name="Thompson, Mikel" userId="1cdc0ad7-d233-4317-9f3b-5bdfff3ac466" providerId="ADAL" clId="{8174F080-B0FF-4F9D-899B-78CAF291B567}" dt="2024-05-08T15:16:41.278" v="504" actId="167"/>
          <ac:spMkLst>
            <pc:docMk/>
            <pc:sldMk cId="2647954382" sldId="265"/>
            <ac:spMk id="8" creationId="{4F17DAE0-9762-A18D-3687-0EA1486473DB}"/>
          </ac:spMkLst>
        </pc:spChg>
        <pc:spChg chg="add mod ord">
          <ac:chgData name="Thompson, Mikel" userId="1cdc0ad7-d233-4317-9f3b-5bdfff3ac466" providerId="ADAL" clId="{8174F080-B0FF-4F9D-899B-78CAF291B567}" dt="2024-05-08T15:16:41.278" v="504" actId="167"/>
          <ac:spMkLst>
            <pc:docMk/>
            <pc:sldMk cId="2647954382" sldId="265"/>
            <ac:spMk id="10" creationId="{F1451413-4834-10BC-B3A1-2F599A06CD77}"/>
          </ac:spMkLst>
        </pc:spChg>
        <pc:grpChg chg="add del mod">
          <ac:chgData name="Thompson, Mikel" userId="1cdc0ad7-d233-4317-9f3b-5bdfff3ac466" providerId="ADAL" clId="{8174F080-B0FF-4F9D-899B-78CAF291B567}" dt="2024-05-08T15:57:38.408" v="1047" actId="478"/>
          <ac:grpSpMkLst>
            <pc:docMk/>
            <pc:sldMk cId="2647954382" sldId="265"/>
            <ac:grpSpMk id="14" creationId="{450D4F8C-B316-4563-DBC4-E89FA205C637}"/>
          </ac:grpSpMkLst>
        </pc:grpChg>
        <pc:picChg chg="add mod ord">
          <ac:chgData name="Thompson, Mikel" userId="1cdc0ad7-d233-4317-9f3b-5bdfff3ac466" providerId="ADAL" clId="{8174F080-B0FF-4F9D-899B-78CAF291B567}" dt="2024-05-08T15:06:50.795" v="221" actId="1076"/>
          <ac:picMkLst>
            <pc:docMk/>
            <pc:sldMk cId="2647954382" sldId="265"/>
            <ac:picMk id="3" creationId="{9A9CC104-0909-DF7B-643E-11C881E4A31A}"/>
          </ac:picMkLst>
        </pc:picChg>
        <pc:picChg chg="mod">
          <ac:chgData name="Thompson, Mikel" userId="1cdc0ad7-d233-4317-9f3b-5bdfff3ac466" providerId="ADAL" clId="{8174F080-B0FF-4F9D-899B-78CAF291B567}" dt="2024-05-08T15:55:34.199" v="1039" actId="1076"/>
          <ac:picMkLst>
            <pc:docMk/>
            <pc:sldMk cId="2647954382" sldId="265"/>
            <ac:picMk id="9" creationId="{570E8A4F-015E-C9B9-1CEF-AE5FEDCB723C}"/>
          </ac:picMkLst>
        </pc:picChg>
        <pc:picChg chg="del">
          <ac:chgData name="Thompson, Mikel" userId="1cdc0ad7-d233-4317-9f3b-5bdfff3ac466" providerId="ADAL" clId="{8174F080-B0FF-4F9D-899B-78CAF291B567}" dt="2024-05-08T15:05:06.226" v="213" actId="478"/>
          <ac:picMkLst>
            <pc:docMk/>
            <pc:sldMk cId="2647954382" sldId="265"/>
            <ac:picMk id="11" creationId="{851D5B94-B747-7EB2-078C-ACEED5277946}"/>
          </ac:picMkLst>
        </pc:picChg>
        <pc:inkChg chg="add del">
          <ac:chgData name="Thompson, Mikel" userId="1cdc0ad7-d233-4317-9f3b-5bdfff3ac466" providerId="ADAL" clId="{8174F080-B0FF-4F9D-899B-78CAF291B567}" dt="2024-05-08T15:57:01.754" v="1042" actId="9405"/>
          <ac:inkMkLst>
            <pc:docMk/>
            <pc:sldMk cId="2647954382" sldId="265"/>
            <ac:inkMk id="15" creationId="{633A87A7-5990-B848-8DF9-D66CC679E90A}"/>
          </ac:inkMkLst>
        </pc:inkChg>
        <pc:inkChg chg="add">
          <ac:chgData name="Thompson, Mikel" userId="1cdc0ad7-d233-4317-9f3b-5bdfff3ac466" providerId="ADAL" clId="{8174F080-B0FF-4F9D-899B-78CAF291B567}" dt="2024-05-08T15:57:19.677" v="1043" actId="9405"/>
          <ac:inkMkLst>
            <pc:docMk/>
            <pc:sldMk cId="2647954382" sldId="265"/>
            <ac:inkMk id="16" creationId="{09AE5BFE-62D4-6CFF-88B9-8A83BE56673D}"/>
          </ac:inkMkLst>
        </pc:inkChg>
        <pc:inkChg chg="del">
          <ac:chgData name="Thompson, Mikel" userId="1cdc0ad7-d233-4317-9f3b-5bdfff3ac466" providerId="ADAL" clId="{8174F080-B0FF-4F9D-899B-78CAF291B567}" dt="2024-05-08T15:55:43.625" v="1040" actId="478"/>
          <ac:inkMkLst>
            <pc:docMk/>
            <pc:sldMk cId="2647954382" sldId="265"/>
            <ac:inkMk id="20" creationId="{FA835D56-056F-DDAB-3EDC-4EA89B3F590B}"/>
          </ac:inkMkLst>
        </pc:inkChg>
        <pc:inkChg chg="mod">
          <ac:chgData name="Thompson, Mikel" userId="1cdc0ad7-d233-4317-9f3b-5bdfff3ac466" providerId="ADAL" clId="{8174F080-B0FF-4F9D-899B-78CAF291B567}" dt="2024-05-08T15:55:22.260" v="1036" actId="164"/>
          <ac:inkMkLst>
            <pc:docMk/>
            <pc:sldMk cId="2647954382" sldId="265"/>
            <ac:inkMk id="21" creationId="{4507725F-684F-3FFA-6D71-B5C2506A2F8A}"/>
          </ac:inkMkLst>
        </pc:inkChg>
        <pc:inkChg chg="mod">
          <ac:chgData name="Thompson, Mikel" userId="1cdc0ad7-d233-4317-9f3b-5bdfff3ac466" providerId="ADAL" clId="{8174F080-B0FF-4F9D-899B-78CAF291B567}" dt="2024-05-08T15:55:22.260" v="1036" actId="164"/>
          <ac:inkMkLst>
            <pc:docMk/>
            <pc:sldMk cId="2647954382" sldId="265"/>
            <ac:inkMk id="22" creationId="{52F6D7AD-A615-E3DD-1058-A2B03F558842}"/>
          </ac:inkMkLst>
        </pc:inkChg>
        <pc:inkChg chg="del">
          <ac:chgData name="Thompson, Mikel" userId="1cdc0ad7-d233-4317-9f3b-5bdfff3ac466" providerId="ADAL" clId="{8174F080-B0FF-4F9D-899B-78CAF291B567}" dt="2024-05-08T15:05:06.226" v="213" actId="478"/>
          <ac:inkMkLst>
            <pc:docMk/>
            <pc:sldMk cId="2647954382" sldId="265"/>
            <ac:inkMk id="23" creationId="{8A79C5DD-A087-6EFE-DA9A-2B94AE1A729F}"/>
          </ac:inkMkLst>
        </pc:inkChg>
        <pc:inkChg chg="del">
          <ac:chgData name="Thompson, Mikel" userId="1cdc0ad7-d233-4317-9f3b-5bdfff3ac466" providerId="ADAL" clId="{8174F080-B0FF-4F9D-899B-78CAF291B567}" dt="2024-05-08T15:05:06.226" v="213" actId="478"/>
          <ac:inkMkLst>
            <pc:docMk/>
            <pc:sldMk cId="2647954382" sldId="265"/>
            <ac:inkMk id="24" creationId="{6D22CFD6-6699-E360-A7FB-FEB2E9B5C548}"/>
          </ac:inkMkLst>
        </pc:inkChg>
        <pc:inkChg chg="del">
          <ac:chgData name="Thompson, Mikel" userId="1cdc0ad7-d233-4317-9f3b-5bdfff3ac466" providerId="ADAL" clId="{8174F080-B0FF-4F9D-899B-78CAF291B567}" dt="2024-05-08T15:05:06.226" v="213" actId="478"/>
          <ac:inkMkLst>
            <pc:docMk/>
            <pc:sldMk cId="2647954382" sldId="265"/>
            <ac:inkMk id="25" creationId="{1FB525F3-4A11-9DD5-380B-A796C4FFFB8B}"/>
          </ac:inkMkLst>
        </pc:inkChg>
        <pc:inkChg chg="del">
          <ac:chgData name="Thompson, Mikel" userId="1cdc0ad7-d233-4317-9f3b-5bdfff3ac466" providerId="ADAL" clId="{8174F080-B0FF-4F9D-899B-78CAF291B567}" dt="2024-05-08T15:05:02.615" v="212" actId="478"/>
          <ac:inkMkLst>
            <pc:docMk/>
            <pc:sldMk cId="2647954382" sldId="265"/>
            <ac:inkMk id="26" creationId="{E698AFD3-EFB2-4736-78AD-B29BD7D76445}"/>
          </ac:inkMkLst>
        </pc:inkChg>
        <pc:cxnChg chg="add mod">
          <ac:chgData name="Thompson, Mikel" userId="1cdc0ad7-d233-4317-9f3b-5bdfff3ac466" providerId="ADAL" clId="{8174F080-B0FF-4F9D-899B-78CAF291B567}" dt="2024-05-08T15:34:45.338" v="780" actId="1038"/>
          <ac:cxnSpMkLst>
            <pc:docMk/>
            <pc:sldMk cId="2647954382" sldId="265"/>
            <ac:cxnSpMk id="12" creationId="{97643D49-3AC2-3298-6CE9-34FC43BE9CE0}"/>
          </ac:cxnSpMkLst>
        </pc:cxnChg>
      </pc:sldChg>
      <pc:sldChg chg="addSp modSp mod modAnim">
        <pc:chgData name="Thompson, Mikel" userId="1cdc0ad7-d233-4317-9f3b-5bdfff3ac466" providerId="ADAL" clId="{8174F080-B0FF-4F9D-899B-78CAF291B567}" dt="2024-05-08T15:39:40.931" v="847"/>
        <pc:sldMkLst>
          <pc:docMk/>
          <pc:sldMk cId="1755039833" sldId="266"/>
        </pc:sldMkLst>
        <pc:spChg chg="add mod">
          <ac:chgData name="Thompson, Mikel" userId="1cdc0ad7-d233-4317-9f3b-5bdfff3ac466" providerId="ADAL" clId="{8174F080-B0FF-4F9D-899B-78CAF291B567}" dt="2024-05-08T15:39:24.379" v="845" actId="164"/>
          <ac:spMkLst>
            <pc:docMk/>
            <pc:sldMk cId="1755039833" sldId="266"/>
            <ac:spMk id="13" creationId="{5F4BA90B-250D-0F40-242D-54199B9B10BD}"/>
          </ac:spMkLst>
        </pc:spChg>
        <pc:grpChg chg="add mod">
          <ac:chgData name="Thompson, Mikel" userId="1cdc0ad7-d233-4317-9f3b-5bdfff3ac466" providerId="ADAL" clId="{8174F080-B0FF-4F9D-899B-78CAF291B567}" dt="2024-05-08T15:39:24.379" v="845" actId="164"/>
          <ac:grpSpMkLst>
            <pc:docMk/>
            <pc:sldMk cId="1755039833" sldId="266"/>
            <ac:grpSpMk id="9" creationId="{5C0D63C6-BC1D-04AA-404A-98F0BAFAEA03}"/>
          </ac:grpSpMkLst>
        </pc:grpChg>
        <pc:grpChg chg="add mod">
          <ac:chgData name="Thompson, Mikel" userId="1cdc0ad7-d233-4317-9f3b-5bdfff3ac466" providerId="ADAL" clId="{8174F080-B0FF-4F9D-899B-78CAF291B567}" dt="2024-05-08T15:39:24.379" v="845" actId="164"/>
          <ac:grpSpMkLst>
            <pc:docMk/>
            <pc:sldMk cId="1755039833" sldId="266"/>
            <ac:grpSpMk id="14" creationId="{AF3A1877-FB96-B430-38DB-A13D70F6D749}"/>
          </ac:grpSpMkLst>
        </pc:grpChg>
        <pc:picChg chg="add mod modCrop">
          <ac:chgData name="Thompson, Mikel" userId="1cdc0ad7-d233-4317-9f3b-5bdfff3ac466" providerId="ADAL" clId="{8174F080-B0FF-4F9D-899B-78CAF291B567}" dt="2024-05-08T15:38:28.825" v="825" actId="164"/>
          <ac:picMkLst>
            <pc:docMk/>
            <pc:sldMk cId="1755039833" sldId="266"/>
            <ac:picMk id="4" creationId="{AA055F76-B9B1-D618-414D-C0536ADA4A19}"/>
          </ac:picMkLst>
        </pc:picChg>
        <pc:picChg chg="add mod modCrop">
          <ac:chgData name="Thompson, Mikel" userId="1cdc0ad7-d233-4317-9f3b-5bdfff3ac466" providerId="ADAL" clId="{8174F080-B0FF-4F9D-899B-78CAF291B567}" dt="2024-05-08T15:38:28.825" v="825" actId="164"/>
          <ac:picMkLst>
            <pc:docMk/>
            <pc:sldMk cId="1755039833" sldId="266"/>
            <ac:picMk id="7" creationId="{99E4C209-7C88-D53F-75DF-9A0859FC9388}"/>
          </ac:picMkLst>
        </pc:picChg>
      </pc:sldChg>
      <pc:sldChg chg="addSp delSp modSp mod delAnim modAnim">
        <pc:chgData name="Thompson, Mikel" userId="1cdc0ad7-d233-4317-9f3b-5bdfff3ac466" providerId="ADAL" clId="{8174F080-B0FF-4F9D-899B-78CAF291B567}" dt="2024-05-08T16:05:35.951" v="1110"/>
        <pc:sldMkLst>
          <pc:docMk/>
          <pc:sldMk cId="3955023047" sldId="267"/>
        </pc:sldMkLst>
        <pc:spChg chg="add mod">
          <ac:chgData name="Thompson, Mikel" userId="1cdc0ad7-d233-4317-9f3b-5bdfff3ac466" providerId="ADAL" clId="{8174F080-B0FF-4F9D-899B-78CAF291B567}" dt="2024-05-08T16:04:52.864" v="1102" actId="14100"/>
          <ac:spMkLst>
            <pc:docMk/>
            <pc:sldMk cId="3955023047" sldId="267"/>
            <ac:spMk id="11" creationId="{FD48878A-1A2C-007F-CCD9-AAE36819C9F5}"/>
          </ac:spMkLst>
        </pc:spChg>
        <pc:spChg chg="add mod">
          <ac:chgData name="Thompson, Mikel" userId="1cdc0ad7-d233-4317-9f3b-5bdfff3ac466" providerId="ADAL" clId="{8174F080-B0FF-4F9D-899B-78CAF291B567}" dt="2024-05-08T16:03:38.175" v="1085" actId="1076"/>
          <ac:spMkLst>
            <pc:docMk/>
            <pc:sldMk cId="3955023047" sldId="267"/>
            <ac:spMk id="12" creationId="{98A5A54D-9890-4359-45ED-F4469A58C354}"/>
          </ac:spMkLst>
        </pc:spChg>
        <pc:picChg chg="add mod">
          <ac:chgData name="Thompson, Mikel" userId="1cdc0ad7-d233-4317-9f3b-5bdfff3ac466" providerId="ADAL" clId="{8174F080-B0FF-4F9D-899B-78CAF291B567}" dt="2024-05-08T16:03:33.478" v="1084" actId="1076"/>
          <ac:picMkLst>
            <pc:docMk/>
            <pc:sldMk cId="3955023047" sldId="267"/>
            <ac:picMk id="2" creationId="{870E6BE7-2863-390E-79A5-8F617E951772}"/>
          </ac:picMkLst>
        </pc:picChg>
        <pc:picChg chg="del mod">
          <ac:chgData name="Thompson, Mikel" userId="1cdc0ad7-d233-4317-9f3b-5bdfff3ac466" providerId="ADAL" clId="{8174F080-B0FF-4F9D-899B-78CAF291B567}" dt="2024-05-08T16:01:32.750" v="1066" actId="478"/>
          <ac:picMkLst>
            <pc:docMk/>
            <pc:sldMk cId="3955023047" sldId="267"/>
            <ac:picMk id="7" creationId="{C7D55708-F866-9A75-E9B3-6588F97596DA}"/>
          </ac:picMkLst>
        </pc:picChg>
        <pc:inkChg chg="add">
          <ac:chgData name="Thompson, Mikel" userId="1cdc0ad7-d233-4317-9f3b-5bdfff3ac466" providerId="ADAL" clId="{8174F080-B0FF-4F9D-899B-78CAF291B567}" dt="2024-05-08T16:02:50.585" v="1074" actId="9405"/>
          <ac:inkMkLst>
            <pc:docMk/>
            <pc:sldMk cId="3955023047" sldId="267"/>
            <ac:inkMk id="9" creationId="{939C7C77-FB27-B682-3B0A-85719C7C08D5}"/>
          </ac:inkMkLst>
        </pc:inkChg>
        <pc:cxnChg chg="add mod">
          <ac:chgData name="Thompson, Mikel" userId="1cdc0ad7-d233-4317-9f3b-5bdfff3ac466" providerId="ADAL" clId="{8174F080-B0FF-4F9D-899B-78CAF291B567}" dt="2024-05-08T16:02:10.557" v="1071" actId="1076"/>
          <ac:cxnSpMkLst>
            <pc:docMk/>
            <pc:sldMk cId="3955023047" sldId="267"/>
            <ac:cxnSpMk id="3" creationId="{FA5A53B8-C6E1-AA69-23E7-25BF8AA8C2F8}"/>
          </ac:cxnSpMkLst>
        </pc:cxnChg>
        <pc:cxnChg chg="add mod">
          <ac:chgData name="Thompson, Mikel" userId="1cdc0ad7-d233-4317-9f3b-5bdfff3ac466" providerId="ADAL" clId="{8174F080-B0FF-4F9D-899B-78CAF291B567}" dt="2024-05-08T16:02:22.548" v="1073" actId="1076"/>
          <ac:cxnSpMkLst>
            <pc:docMk/>
            <pc:sldMk cId="3955023047" sldId="267"/>
            <ac:cxnSpMk id="8" creationId="{27B6936C-01DB-9CA5-D03D-5158C6E410D8}"/>
          </ac:cxnSpMkLst>
        </pc:cxnChg>
      </pc:sldChg>
      <pc:sldChg chg="addSp delSp modSp mod modAnim">
        <pc:chgData name="Thompson, Mikel" userId="1cdc0ad7-d233-4317-9f3b-5bdfff3ac466" providerId="ADAL" clId="{8174F080-B0FF-4F9D-899B-78CAF291B567}" dt="2024-05-08T16:07:52.190" v="1128" actId="167"/>
        <pc:sldMkLst>
          <pc:docMk/>
          <pc:sldMk cId="3921551367" sldId="268"/>
        </pc:sldMkLst>
        <pc:spChg chg="add mod">
          <ac:chgData name="Thompson, Mikel" userId="1cdc0ad7-d233-4317-9f3b-5bdfff3ac466" providerId="ADAL" clId="{8174F080-B0FF-4F9D-899B-78CAF291B567}" dt="2024-05-08T15:41:18.187" v="856" actId="208"/>
          <ac:spMkLst>
            <pc:docMk/>
            <pc:sldMk cId="3921551367" sldId="268"/>
            <ac:spMk id="2" creationId="{AFE86A7B-BE74-B6D9-B065-16A0F93E4C79}"/>
          </ac:spMkLst>
        </pc:spChg>
        <pc:spChg chg="add mod">
          <ac:chgData name="Thompson, Mikel" userId="1cdc0ad7-d233-4317-9f3b-5bdfff3ac466" providerId="ADAL" clId="{8174F080-B0FF-4F9D-899B-78CAF291B567}" dt="2024-05-08T15:41:18.187" v="856" actId="208"/>
          <ac:spMkLst>
            <pc:docMk/>
            <pc:sldMk cId="3921551367" sldId="268"/>
            <ac:spMk id="3" creationId="{F4AF521C-44C9-DA3F-8B88-AC8EBC781B9F}"/>
          </ac:spMkLst>
        </pc:spChg>
        <pc:spChg chg="add mod">
          <ac:chgData name="Thompson, Mikel" userId="1cdc0ad7-d233-4317-9f3b-5bdfff3ac466" providerId="ADAL" clId="{8174F080-B0FF-4F9D-899B-78CAF291B567}" dt="2024-05-08T16:06:06.681" v="1112"/>
          <ac:spMkLst>
            <pc:docMk/>
            <pc:sldMk cId="3921551367" sldId="268"/>
            <ac:spMk id="11" creationId="{2CF2FED0-D4C0-9A36-FD79-8C30318D28A8}"/>
          </ac:spMkLst>
        </pc:spChg>
        <pc:spChg chg="add mod">
          <ac:chgData name="Thompson, Mikel" userId="1cdc0ad7-d233-4317-9f3b-5bdfff3ac466" providerId="ADAL" clId="{8174F080-B0FF-4F9D-899B-78CAF291B567}" dt="2024-05-08T16:06:06.681" v="1112"/>
          <ac:spMkLst>
            <pc:docMk/>
            <pc:sldMk cId="3921551367" sldId="268"/>
            <ac:spMk id="12" creationId="{4CF653B3-3965-9316-1426-9AADF31C2CA2}"/>
          </ac:spMkLst>
        </pc:spChg>
        <pc:spChg chg="add mod topLvl">
          <ac:chgData name="Thompson, Mikel" userId="1cdc0ad7-d233-4317-9f3b-5bdfff3ac466" providerId="ADAL" clId="{8174F080-B0FF-4F9D-899B-78CAF291B567}" dt="2024-05-08T16:07:03.315" v="1125" actId="14100"/>
          <ac:spMkLst>
            <pc:docMk/>
            <pc:sldMk cId="3921551367" sldId="268"/>
            <ac:spMk id="17" creationId="{5B951AE6-31A8-3932-5835-9E793FF6A17A}"/>
          </ac:spMkLst>
        </pc:spChg>
        <pc:spChg chg="add mod topLvl">
          <ac:chgData name="Thompson, Mikel" userId="1cdc0ad7-d233-4317-9f3b-5bdfff3ac466" providerId="ADAL" clId="{8174F080-B0FF-4F9D-899B-78CAF291B567}" dt="2024-05-08T16:07:00.330" v="1124" actId="14100"/>
          <ac:spMkLst>
            <pc:docMk/>
            <pc:sldMk cId="3921551367" sldId="268"/>
            <ac:spMk id="18" creationId="{B56DC176-62BA-5289-55AC-AF9861371FE5}"/>
          </ac:spMkLst>
        </pc:spChg>
        <pc:grpChg chg="add del mod ord">
          <ac:chgData name="Thompson, Mikel" userId="1cdc0ad7-d233-4317-9f3b-5bdfff3ac466" providerId="ADAL" clId="{8174F080-B0FF-4F9D-899B-78CAF291B567}" dt="2024-05-08T16:07:52.190" v="1128" actId="167"/>
          <ac:grpSpMkLst>
            <pc:docMk/>
            <pc:sldMk cId="3921551367" sldId="268"/>
            <ac:grpSpMk id="19" creationId="{0557E649-4986-C639-C734-8E44EAC99B5A}"/>
          </ac:grpSpMkLst>
        </pc:grpChg>
        <pc:picChg chg="del">
          <ac:chgData name="Thompson, Mikel" userId="1cdc0ad7-d233-4317-9f3b-5bdfff3ac466" providerId="ADAL" clId="{8174F080-B0FF-4F9D-899B-78CAF291B567}" dt="2024-05-08T16:06:04.884" v="1111" actId="478"/>
          <ac:picMkLst>
            <pc:docMk/>
            <pc:sldMk cId="3921551367" sldId="268"/>
            <ac:picMk id="8" creationId="{E8E32636-2748-2D61-6AD2-4D5127E3AB8B}"/>
          </ac:picMkLst>
        </pc:picChg>
        <pc:picChg chg="add mod topLvl">
          <ac:chgData name="Thompson, Mikel" userId="1cdc0ad7-d233-4317-9f3b-5bdfff3ac466" providerId="ADAL" clId="{8174F080-B0FF-4F9D-899B-78CAF291B567}" dt="2024-05-08T16:06:52.690" v="1123" actId="165"/>
          <ac:picMkLst>
            <pc:docMk/>
            <pc:sldMk cId="3921551367" sldId="268"/>
            <ac:picMk id="13" creationId="{32082B02-EFBB-881C-6DF2-A7171D59EB20}"/>
          </ac:picMkLst>
        </pc:picChg>
        <pc:inkChg chg="add mod">
          <ac:chgData name="Thompson, Mikel" userId="1cdc0ad7-d233-4317-9f3b-5bdfff3ac466" providerId="ADAL" clId="{8174F080-B0FF-4F9D-899B-78CAF291B567}" dt="2024-05-08T16:06:06.681" v="1112"/>
          <ac:inkMkLst>
            <pc:docMk/>
            <pc:sldMk cId="3921551367" sldId="268"/>
            <ac:inkMk id="10" creationId="{DB334B51-E70C-13F5-7EF7-EBCB1F9063F2}"/>
          </ac:inkMkLst>
        </pc:inkChg>
        <pc:inkChg chg="add mod topLvl">
          <ac:chgData name="Thompson, Mikel" userId="1cdc0ad7-d233-4317-9f3b-5bdfff3ac466" providerId="ADAL" clId="{8174F080-B0FF-4F9D-899B-78CAF291B567}" dt="2024-05-08T16:06:52.690" v="1123" actId="165"/>
          <ac:inkMkLst>
            <pc:docMk/>
            <pc:sldMk cId="3921551367" sldId="268"/>
            <ac:inkMk id="16" creationId="{3032C256-591B-EDB4-0EF7-3659F24BE77B}"/>
          </ac:inkMkLst>
        </pc:inkChg>
        <pc:cxnChg chg="add mod">
          <ac:chgData name="Thompson, Mikel" userId="1cdc0ad7-d233-4317-9f3b-5bdfff3ac466" providerId="ADAL" clId="{8174F080-B0FF-4F9D-899B-78CAF291B567}" dt="2024-05-08T16:06:06.681" v="1112"/>
          <ac:cxnSpMkLst>
            <pc:docMk/>
            <pc:sldMk cId="3921551367" sldId="268"/>
            <ac:cxnSpMk id="5" creationId="{2031700D-FC11-F5A6-F7B1-D4CD4B29E99F}"/>
          </ac:cxnSpMkLst>
        </pc:cxnChg>
        <pc:cxnChg chg="add mod">
          <ac:chgData name="Thompson, Mikel" userId="1cdc0ad7-d233-4317-9f3b-5bdfff3ac466" providerId="ADAL" clId="{8174F080-B0FF-4F9D-899B-78CAF291B567}" dt="2024-05-08T16:06:06.681" v="1112"/>
          <ac:cxnSpMkLst>
            <pc:docMk/>
            <pc:sldMk cId="3921551367" sldId="268"/>
            <ac:cxnSpMk id="9" creationId="{AB282489-A2EF-6EF0-AB75-91A9064576B0}"/>
          </ac:cxnSpMkLst>
        </pc:cxnChg>
        <pc:cxnChg chg="add mod topLvl">
          <ac:chgData name="Thompson, Mikel" userId="1cdc0ad7-d233-4317-9f3b-5bdfff3ac466" providerId="ADAL" clId="{8174F080-B0FF-4F9D-899B-78CAF291B567}" dt="2024-05-08T16:06:52.690" v="1123" actId="165"/>
          <ac:cxnSpMkLst>
            <pc:docMk/>
            <pc:sldMk cId="3921551367" sldId="268"/>
            <ac:cxnSpMk id="14" creationId="{C90C88D8-4388-A36E-D8A0-D043ED3EDDBC}"/>
          </ac:cxnSpMkLst>
        </pc:cxnChg>
        <pc:cxnChg chg="add mod topLvl">
          <ac:chgData name="Thompson, Mikel" userId="1cdc0ad7-d233-4317-9f3b-5bdfff3ac466" providerId="ADAL" clId="{8174F080-B0FF-4F9D-899B-78CAF291B567}" dt="2024-05-08T16:06:52.690" v="1123" actId="165"/>
          <ac:cxnSpMkLst>
            <pc:docMk/>
            <pc:sldMk cId="3921551367" sldId="268"/>
            <ac:cxnSpMk id="15" creationId="{610D53F6-0BBF-218B-B33C-4DF744E35527}"/>
          </ac:cxnSpMkLst>
        </pc:cxnChg>
      </pc:sldChg>
      <pc:sldChg chg="addSp modSp mod modAnim">
        <pc:chgData name="Thompson, Mikel" userId="1cdc0ad7-d233-4317-9f3b-5bdfff3ac466" providerId="ADAL" clId="{8174F080-B0FF-4F9D-899B-78CAF291B567}" dt="2024-05-08T15:47:35.868" v="974"/>
        <pc:sldMkLst>
          <pc:docMk/>
          <pc:sldMk cId="3415948775" sldId="269"/>
        </pc:sldMkLst>
        <pc:spChg chg="add mod">
          <ac:chgData name="Thompson, Mikel" userId="1cdc0ad7-d233-4317-9f3b-5bdfff3ac466" providerId="ADAL" clId="{8174F080-B0FF-4F9D-899B-78CAF291B567}" dt="2024-05-08T15:47:18.695" v="970" actId="1036"/>
          <ac:spMkLst>
            <pc:docMk/>
            <pc:sldMk cId="3415948775" sldId="269"/>
            <ac:spMk id="2" creationId="{1683805B-3D9C-C838-55A0-6F0FA0BCB517}"/>
          </ac:spMkLst>
        </pc:spChg>
        <pc:spChg chg="add mod">
          <ac:chgData name="Thompson, Mikel" userId="1cdc0ad7-d233-4317-9f3b-5bdfff3ac466" providerId="ADAL" clId="{8174F080-B0FF-4F9D-899B-78CAF291B567}" dt="2024-05-08T15:47:18.695" v="970" actId="1036"/>
          <ac:spMkLst>
            <pc:docMk/>
            <pc:sldMk cId="3415948775" sldId="269"/>
            <ac:spMk id="3" creationId="{AA518376-1314-329A-ED80-F40BE8610FDA}"/>
          </ac:spMkLst>
        </pc:spChg>
        <pc:spChg chg="add mod">
          <ac:chgData name="Thompson, Mikel" userId="1cdc0ad7-d233-4317-9f3b-5bdfff3ac466" providerId="ADAL" clId="{8174F080-B0FF-4F9D-899B-78CAF291B567}" dt="2024-05-08T15:47:18.695" v="970" actId="1036"/>
          <ac:spMkLst>
            <pc:docMk/>
            <pc:sldMk cId="3415948775" sldId="269"/>
            <ac:spMk id="5" creationId="{558E7784-164D-A88D-CDE2-D087E339973A}"/>
          </ac:spMkLst>
        </pc:spChg>
        <pc:spChg chg="add mod">
          <ac:chgData name="Thompson, Mikel" userId="1cdc0ad7-d233-4317-9f3b-5bdfff3ac466" providerId="ADAL" clId="{8174F080-B0FF-4F9D-899B-78CAF291B567}" dt="2024-05-08T15:47:18.695" v="970" actId="1036"/>
          <ac:spMkLst>
            <pc:docMk/>
            <pc:sldMk cId="3415948775" sldId="269"/>
            <ac:spMk id="6" creationId="{6D8C4DF7-8713-88CD-5841-B61313B30A43}"/>
          </ac:spMkLst>
        </pc:spChg>
      </pc:sldChg>
      <pc:sldChg chg="addSp delSp modSp add mod addAnim delAnim modAnim">
        <pc:chgData name="Thompson, Mikel" userId="1cdc0ad7-d233-4317-9f3b-5bdfff3ac466" providerId="ADAL" clId="{8174F080-B0FF-4F9D-899B-78CAF291B567}" dt="2024-05-08T15:59:20.924" v="1060" actId="1035"/>
        <pc:sldMkLst>
          <pc:docMk/>
          <pc:sldMk cId="1951625096" sldId="272"/>
        </pc:sldMkLst>
        <pc:spChg chg="mod">
          <ac:chgData name="Thompson, Mikel" userId="1cdc0ad7-d233-4317-9f3b-5bdfff3ac466" providerId="ADAL" clId="{8174F080-B0FF-4F9D-899B-78CAF291B567}" dt="2024-05-08T15:08:10.996" v="226" actId="6549"/>
          <ac:spMkLst>
            <pc:docMk/>
            <pc:sldMk cId="1951625096" sldId="272"/>
            <ac:spMk id="4" creationId="{E0C2D3E5-B20C-7C20-D27E-02993EDFD083}"/>
          </ac:spMkLst>
        </pc:spChg>
        <pc:spChg chg="del">
          <ac:chgData name="Thompson, Mikel" userId="1cdc0ad7-d233-4317-9f3b-5bdfff3ac466" providerId="ADAL" clId="{8174F080-B0FF-4F9D-899B-78CAF291B567}" dt="2024-05-08T15:09:24.538" v="236" actId="478"/>
          <ac:spMkLst>
            <pc:docMk/>
            <pc:sldMk cId="1951625096" sldId="272"/>
            <ac:spMk id="5" creationId="{A8098F40-BB47-6555-04B2-32C65C59E445}"/>
          </ac:spMkLst>
        </pc:spChg>
        <pc:spChg chg="del">
          <ac:chgData name="Thompson, Mikel" userId="1cdc0ad7-d233-4317-9f3b-5bdfff3ac466" providerId="ADAL" clId="{8174F080-B0FF-4F9D-899B-78CAF291B567}" dt="2024-05-08T15:09:29.478" v="237" actId="478"/>
          <ac:spMkLst>
            <pc:docMk/>
            <pc:sldMk cId="1951625096" sldId="272"/>
            <ac:spMk id="6" creationId="{B22AD4CB-AB4D-D8CB-C7DC-A26617A7969C}"/>
          </ac:spMkLst>
        </pc:spChg>
        <pc:spChg chg="mod ord">
          <ac:chgData name="Thompson, Mikel" userId="1cdc0ad7-d233-4317-9f3b-5bdfff3ac466" providerId="ADAL" clId="{8174F080-B0FF-4F9D-899B-78CAF291B567}" dt="2024-05-08T15:09:20.305" v="235" actId="167"/>
          <ac:spMkLst>
            <pc:docMk/>
            <pc:sldMk cId="1951625096" sldId="272"/>
            <ac:spMk id="7" creationId="{AB25805D-0732-810F-E42F-4CBE46457600}"/>
          </ac:spMkLst>
        </pc:spChg>
        <pc:spChg chg="add mod topLvl">
          <ac:chgData name="Thompson, Mikel" userId="1cdc0ad7-d233-4317-9f3b-5bdfff3ac466" providerId="ADAL" clId="{8174F080-B0FF-4F9D-899B-78CAF291B567}" dt="2024-05-08T15:22:20.158" v="578" actId="164"/>
          <ac:spMkLst>
            <pc:docMk/>
            <pc:sldMk cId="1951625096" sldId="272"/>
            <ac:spMk id="14" creationId="{24202C95-7406-D3CD-6960-A1E0094EAE67}"/>
          </ac:spMkLst>
        </pc:spChg>
        <pc:spChg chg="add mod">
          <ac:chgData name="Thompson, Mikel" userId="1cdc0ad7-d233-4317-9f3b-5bdfff3ac466" providerId="ADAL" clId="{8174F080-B0FF-4F9D-899B-78CAF291B567}" dt="2024-05-08T15:23:54.648" v="668" actId="207"/>
          <ac:spMkLst>
            <pc:docMk/>
            <pc:sldMk cId="1951625096" sldId="272"/>
            <ac:spMk id="31" creationId="{98798056-92D8-35EB-CC21-47FF24263840}"/>
          </ac:spMkLst>
        </pc:spChg>
        <pc:spChg chg="add mod">
          <ac:chgData name="Thompson, Mikel" userId="1cdc0ad7-d233-4317-9f3b-5bdfff3ac466" providerId="ADAL" clId="{8174F080-B0FF-4F9D-899B-78CAF291B567}" dt="2024-05-08T15:24:09.443" v="670" actId="14100"/>
          <ac:spMkLst>
            <pc:docMk/>
            <pc:sldMk cId="1951625096" sldId="272"/>
            <ac:spMk id="32" creationId="{E8F29185-F44D-31BA-6CD8-54321E4E486C}"/>
          </ac:spMkLst>
        </pc:spChg>
        <pc:spChg chg="add mod">
          <ac:chgData name="Thompson, Mikel" userId="1cdc0ad7-d233-4317-9f3b-5bdfff3ac466" providerId="ADAL" clId="{8174F080-B0FF-4F9D-899B-78CAF291B567}" dt="2024-05-08T15:26:23.990" v="746" actId="208"/>
          <ac:spMkLst>
            <pc:docMk/>
            <pc:sldMk cId="1951625096" sldId="272"/>
            <ac:spMk id="33" creationId="{A0C643C1-5236-A983-42B1-AC81681FA1A6}"/>
          </ac:spMkLst>
        </pc:spChg>
        <pc:spChg chg="add mod">
          <ac:chgData name="Thompson, Mikel" userId="1cdc0ad7-d233-4317-9f3b-5bdfff3ac466" providerId="ADAL" clId="{8174F080-B0FF-4F9D-899B-78CAF291B567}" dt="2024-05-08T15:26:57.100" v="770" actId="1036"/>
          <ac:spMkLst>
            <pc:docMk/>
            <pc:sldMk cId="1951625096" sldId="272"/>
            <ac:spMk id="34" creationId="{58174796-7568-0FAB-3688-FDB84EBF607A}"/>
          </ac:spMkLst>
        </pc:spChg>
        <pc:grpChg chg="add del mod">
          <ac:chgData name="Thompson, Mikel" userId="1cdc0ad7-d233-4317-9f3b-5bdfff3ac466" providerId="ADAL" clId="{8174F080-B0FF-4F9D-899B-78CAF291B567}" dt="2024-05-08T15:08:51.158" v="233" actId="478"/>
          <ac:grpSpMkLst>
            <pc:docMk/>
            <pc:sldMk cId="1951625096" sldId="272"/>
            <ac:grpSpMk id="2" creationId="{ED5C2E38-E9CA-1EB3-7D67-A0CD837C8B7D}"/>
          </ac:grpSpMkLst>
        </pc:grpChg>
        <pc:grpChg chg="add del mod ord">
          <ac:chgData name="Thompson, Mikel" userId="1cdc0ad7-d233-4317-9f3b-5bdfff3ac466" providerId="ADAL" clId="{8174F080-B0FF-4F9D-899B-78CAF291B567}" dt="2024-05-08T15:17:33.738" v="506" actId="165"/>
          <ac:grpSpMkLst>
            <pc:docMk/>
            <pc:sldMk cId="1951625096" sldId="272"/>
            <ac:grpSpMk id="3" creationId="{A29D5ED5-694A-CAD1-46DA-15E7AC87E497}"/>
          </ac:grpSpMkLst>
        </pc:grpChg>
        <pc:grpChg chg="add del mod">
          <ac:chgData name="Thompson, Mikel" userId="1cdc0ad7-d233-4317-9f3b-5bdfff3ac466" providerId="ADAL" clId="{8174F080-B0FF-4F9D-899B-78CAF291B567}" dt="2024-05-08T15:12:16.088" v="353" actId="165"/>
          <ac:grpSpMkLst>
            <pc:docMk/>
            <pc:sldMk cId="1951625096" sldId="272"/>
            <ac:grpSpMk id="15" creationId="{490CC0EE-0FD6-AC5E-ECD2-5FE3C135CA51}"/>
          </ac:grpSpMkLst>
        </pc:grpChg>
        <pc:grpChg chg="add del mod">
          <ac:chgData name="Thompson, Mikel" userId="1cdc0ad7-d233-4317-9f3b-5bdfff3ac466" providerId="ADAL" clId="{8174F080-B0FF-4F9D-899B-78CAF291B567}" dt="2024-05-08T15:21:46.306" v="545" actId="165"/>
          <ac:grpSpMkLst>
            <pc:docMk/>
            <pc:sldMk cId="1951625096" sldId="272"/>
            <ac:grpSpMk id="16" creationId="{E7C491C3-02BC-FFAE-7268-7DD60944C3F0}"/>
          </ac:grpSpMkLst>
        </pc:grpChg>
        <pc:grpChg chg="add del mod">
          <ac:chgData name="Thompson, Mikel" userId="1cdc0ad7-d233-4317-9f3b-5bdfff3ac466" providerId="ADAL" clId="{8174F080-B0FF-4F9D-899B-78CAF291B567}" dt="2024-05-08T15:57:59.262" v="1048" actId="478"/>
          <ac:grpSpMkLst>
            <pc:docMk/>
            <pc:sldMk cId="1951625096" sldId="272"/>
            <ac:grpSpMk id="17" creationId="{5C0B68EC-537A-03A2-5828-FB6164DABB85}"/>
          </ac:grpSpMkLst>
        </pc:grpChg>
        <pc:grpChg chg="add mod">
          <ac:chgData name="Thompson, Mikel" userId="1cdc0ad7-d233-4317-9f3b-5bdfff3ac466" providerId="ADAL" clId="{8174F080-B0FF-4F9D-899B-78CAF291B567}" dt="2024-05-08T15:22:20.158" v="578" actId="164"/>
          <ac:grpSpMkLst>
            <pc:docMk/>
            <pc:sldMk cId="1951625096" sldId="272"/>
            <ac:grpSpMk id="30" creationId="{557FDEEE-02EC-A3FE-7E44-535868CB9712}"/>
          </ac:grpSpMkLst>
        </pc:grpChg>
        <pc:picChg chg="add del mod">
          <ac:chgData name="Thompson, Mikel" userId="1cdc0ad7-d233-4317-9f3b-5bdfff3ac466" providerId="ADAL" clId="{8174F080-B0FF-4F9D-899B-78CAF291B567}" dt="2024-05-08T15:08:28.790" v="229" actId="164"/>
          <ac:picMkLst>
            <pc:docMk/>
            <pc:sldMk cId="1951625096" sldId="272"/>
            <ac:picMk id="9" creationId="{570E8A4F-015E-C9B9-1CEF-AE5FEDCB723C}"/>
          </ac:picMkLst>
        </pc:picChg>
        <pc:picChg chg="add mod topLvl modCrop">
          <ac:chgData name="Thompson, Mikel" userId="1cdc0ad7-d233-4317-9f3b-5bdfff3ac466" providerId="ADAL" clId="{8174F080-B0FF-4F9D-899B-78CAF291B567}" dt="2024-05-08T15:22:20.158" v="578" actId="164"/>
          <ac:picMkLst>
            <pc:docMk/>
            <pc:sldMk cId="1951625096" sldId="272"/>
            <ac:picMk id="10" creationId="{E2698DD1-2D89-9DE9-33EF-54ADD5BF431B}"/>
          </ac:picMkLst>
        </pc:picChg>
        <pc:picChg chg="mod ord topLvl">
          <ac:chgData name="Thompson, Mikel" userId="1cdc0ad7-d233-4317-9f3b-5bdfff3ac466" providerId="ADAL" clId="{8174F080-B0FF-4F9D-899B-78CAF291B567}" dt="2024-05-08T15:18:10.817" v="510" actId="167"/>
          <ac:picMkLst>
            <pc:docMk/>
            <pc:sldMk cId="1951625096" sldId="272"/>
            <ac:picMk id="11" creationId="{851D5B94-B747-7EB2-078C-ACEED5277946}"/>
          </ac:picMkLst>
        </pc:picChg>
        <pc:picChg chg="add mod topLvl">
          <ac:chgData name="Thompson, Mikel" userId="1cdc0ad7-d233-4317-9f3b-5bdfff3ac466" providerId="ADAL" clId="{8174F080-B0FF-4F9D-899B-78CAF291B567}" dt="2024-05-08T15:22:20.158" v="578" actId="164"/>
          <ac:picMkLst>
            <pc:docMk/>
            <pc:sldMk cId="1951625096" sldId="272"/>
            <ac:picMk id="13" creationId="{652A6C6B-97A8-2B70-7D4B-DCE3715B3050}"/>
          </ac:picMkLst>
        </pc:picChg>
        <pc:inkChg chg="add del mod">
          <ac:chgData name="Thompson, Mikel" userId="1cdc0ad7-d233-4317-9f3b-5bdfff3ac466" providerId="ADAL" clId="{8174F080-B0FF-4F9D-899B-78CAF291B567}" dt="2024-05-08T15:08:28.790" v="229" actId="164"/>
          <ac:inkMkLst>
            <pc:docMk/>
            <pc:sldMk cId="1951625096" sldId="272"/>
            <ac:inkMk id="20" creationId="{FA835D56-056F-DDAB-3EDC-4EA89B3F590B}"/>
          </ac:inkMkLst>
        </pc:inkChg>
        <pc:inkChg chg="add del mod">
          <ac:chgData name="Thompson, Mikel" userId="1cdc0ad7-d233-4317-9f3b-5bdfff3ac466" providerId="ADAL" clId="{8174F080-B0FF-4F9D-899B-78CAF291B567}" dt="2024-05-08T15:08:28.790" v="229" actId="164"/>
          <ac:inkMkLst>
            <pc:docMk/>
            <pc:sldMk cId="1951625096" sldId="272"/>
            <ac:inkMk id="21" creationId="{4507725F-684F-3FFA-6D71-B5C2506A2F8A}"/>
          </ac:inkMkLst>
        </pc:inkChg>
        <pc:inkChg chg="add del mod">
          <ac:chgData name="Thompson, Mikel" userId="1cdc0ad7-d233-4317-9f3b-5bdfff3ac466" providerId="ADAL" clId="{8174F080-B0FF-4F9D-899B-78CAF291B567}" dt="2024-05-08T15:08:28.790" v="229" actId="164"/>
          <ac:inkMkLst>
            <pc:docMk/>
            <pc:sldMk cId="1951625096" sldId="272"/>
            <ac:inkMk id="22" creationId="{52F6D7AD-A615-E3DD-1058-A2B03F558842}"/>
          </ac:inkMkLst>
        </pc:inkChg>
        <pc:inkChg chg="del mod topLvl">
          <ac:chgData name="Thompson, Mikel" userId="1cdc0ad7-d233-4317-9f3b-5bdfff3ac466" providerId="ADAL" clId="{8174F080-B0FF-4F9D-899B-78CAF291B567}" dt="2024-05-08T15:19:29.539" v="530" actId="478"/>
          <ac:inkMkLst>
            <pc:docMk/>
            <pc:sldMk cId="1951625096" sldId="272"/>
            <ac:inkMk id="23" creationId="{8A79C5DD-A087-6EFE-DA9A-2B94AE1A729F}"/>
          </ac:inkMkLst>
        </pc:inkChg>
        <pc:inkChg chg="mod topLvl">
          <ac:chgData name="Thompson, Mikel" userId="1cdc0ad7-d233-4317-9f3b-5bdfff3ac466" providerId="ADAL" clId="{8174F080-B0FF-4F9D-899B-78CAF291B567}" dt="2024-05-08T15:18:00.159" v="507" actId="164"/>
          <ac:inkMkLst>
            <pc:docMk/>
            <pc:sldMk cId="1951625096" sldId="272"/>
            <ac:inkMk id="24" creationId="{6D22CFD6-6699-E360-A7FB-FEB2E9B5C548}"/>
          </ac:inkMkLst>
        </pc:inkChg>
        <pc:inkChg chg="mod topLvl">
          <ac:chgData name="Thompson, Mikel" userId="1cdc0ad7-d233-4317-9f3b-5bdfff3ac466" providerId="ADAL" clId="{8174F080-B0FF-4F9D-899B-78CAF291B567}" dt="2024-05-08T15:18:00.159" v="507" actId="164"/>
          <ac:inkMkLst>
            <pc:docMk/>
            <pc:sldMk cId="1951625096" sldId="272"/>
            <ac:inkMk id="25" creationId="{1FB525F3-4A11-9DD5-380B-A796C4FFFB8B}"/>
          </ac:inkMkLst>
        </pc:inkChg>
        <pc:inkChg chg="mod topLvl">
          <ac:chgData name="Thompson, Mikel" userId="1cdc0ad7-d233-4317-9f3b-5bdfff3ac466" providerId="ADAL" clId="{8174F080-B0FF-4F9D-899B-78CAF291B567}" dt="2024-05-08T15:18:00.159" v="507" actId="164"/>
          <ac:inkMkLst>
            <pc:docMk/>
            <pc:sldMk cId="1951625096" sldId="272"/>
            <ac:inkMk id="26" creationId="{E698AFD3-EFB2-4736-78AD-B29BD7D76445}"/>
          </ac:inkMkLst>
        </pc:inkChg>
        <pc:inkChg chg="add del">
          <ac:chgData name="Thompson, Mikel" userId="1cdc0ad7-d233-4317-9f3b-5bdfff3ac466" providerId="ADAL" clId="{8174F080-B0FF-4F9D-899B-78CAF291B567}" dt="2024-05-08T15:59:07.315" v="1054" actId="478"/>
          <ac:inkMkLst>
            <pc:docMk/>
            <pc:sldMk cId="1951625096" sldId="272"/>
            <ac:inkMk id="35" creationId="{1A64F4C6-B65C-479A-898D-9B645A18709A}"/>
          </ac:inkMkLst>
        </pc:inkChg>
        <pc:inkChg chg="add mod">
          <ac:chgData name="Thompson, Mikel" userId="1cdc0ad7-d233-4317-9f3b-5bdfff3ac466" providerId="ADAL" clId="{8174F080-B0FF-4F9D-899B-78CAF291B567}" dt="2024-05-08T15:59:20.924" v="1060" actId="1035"/>
          <ac:inkMkLst>
            <pc:docMk/>
            <pc:sldMk cId="1951625096" sldId="272"/>
            <ac:inkMk id="36" creationId="{0D2FA6EE-EE6C-3EFF-5D25-AFF405304928}"/>
          </ac:inkMkLst>
        </pc:inkChg>
        <pc:cxnChg chg="add del mod">
          <ac:chgData name="Thompson, Mikel" userId="1cdc0ad7-d233-4317-9f3b-5bdfff3ac466" providerId="ADAL" clId="{8174F080-B0FF-4F9D-899B-78CAF291B567}" dt="2024-05-08T15:18:43.792" v="515" actId="11529"/>
          <ac:cxnSpMkLst>
            <pc:docMk/>
            <pc:sldMk cId="1951625096" sldId="272"/>
            <ac:cxnSpMk id="19" creationId="{2F5561B6-2CE8-57F1-1380-9E9599D8FB92}"/>
          </ac:cxnSpMkLst>
        </pc:cxnChg>
        <pc:cxnChg chg="add mod">
          <ac:chgData name="Thompson, Mikel" userId="1cdc0ad7-d233-4317-9f3b-5bdfff3ac466" providerId="ADAL" clId="{8174F080-B0FF-4F9D-899B-78CAF291B567}" dt="2024-05-08T15:19:39.060" v="531" actId="1076"/>
          <ac:cxnSpMkLst>
            <pc:docMk/>
            <pc:sldMk cId="1951625096" sldId="272"/>
            <ac:cxnSpMk id="28" creationId="{5CDFEEA5-490F-6BEE-ED60-D8B83F5116D4}"/>
          </ac:cxnSpMkLst>
        </pc:cxnChg>
      </pc:sldChg>
    </pc:docChg>
  </pc:docChgLst>
  <pc:docChgLst>
    <pc:chgData name="Kilian, David" userId="abaecdff-2d9d-41f0-872e-4be1117dbae5" providerId="ADAL" clId="{AD50572F-323F-554C-87E5-96C440EA4813}"/>
    <pc:docChg chg="undo custSel addSld delSld modSld sldOrd">
      <pc:chgData name="Kilian, David" userId="abaecdff-2d9d-41f0-872e-4be1117dbae5" providerId="ADAL" clId="{AD50572F-323F-554C-87E5-96C440EA4813}" dt="2022-05-16T13:37:48.290" v="554" actId="14100"/>
      <pc:docMkLst>
        <pc:docMk/>
      </pc:docMkLst>
      <pc:sldChg chg="delSp modSp mod modAnim">
        <pc:chgData name="Kilian, David" userId="abaecdff-2d9d-41f0-872e-4be1117dbae5" providerId="ADAL" clId="{AD50572F-323F-554C-87E5-96C440EA4813}" dt="2022-05-16T13:07:18.980" v="26" actId="20577"/>
        <pc:sldMkLst>
          <pc:docMk/>
          <pc:sldMk cId="1706340793" sldId="258"/>
        </pc:sldMkLst>
        <pc:spChg chg="mod">
          <ac:chgData name="Kilian, David" userId="abaecdff-2d9d-41f0-872e-4be1117dbae5" providerId="ADAL" clId="{AD50572F-323F-554C-87E5-96C440EA4813}" dt="2022-05-16T13:07:18.980" v="26" actId="20577"/>
          <ac:spMkLst>
            <pc:docMk/>
            <pc:sldMk cId="1706340793" sldId="258"/>
            <ac:spMk id="7" creationId="{EE2829F4-FC47-51B1-934A-D894F4380939}"/>
          </ac:spMkLst>
        </pc:spChg>
        <pc:spChg chg="mod">
          <ac:chgData name="Kilian, David" userId="abaecdff-2d9d-41f0-872e-4be1117dbae5" providerId="ADAL" clId="{AD50572F-323F-554C-87E5-96C440EA4813}" dt="2022-05-16T13:07:14.947" v="15" actId="20577"/>
          <ac:spMkLst>
            <pc:docMk/>
            <pc:sldMk cId="1706340793" sldId="258"/>
            <ac:spMk id="8" creationId="{23F4E466-D9A8-80FA-136C-03695EFF355F}"/>
          </ac:spMkLst>
        </pc:spChg>
        <pc:picChg chg="mod">
          <ac:chgData name="Kilian, David" userId="abaecdff-2d9d-41f0-872e-4be1117dbae5" providerId="ADAL" clId="{AD50572F-323F-554C-87E5-96C440EA4813}" dt="2022-05-16T03:02:46.501" v="0" actId="14100"/>
          <ac:picMkLst>
            <pc:docMk/>
            <pc:sldMk cId="1706340793" sldId="258"/>
            <ac:picMk id="5" creationId="{ACA837AE-190D-6DEE-AC89-AD97B25CC79E}"/>
          </ac:picMkLst>
        </pc:picChg>
        <pc:inkChg chg="del">
          <ac:chgData name="Kilian, David" userId="abaecdff-2d9d-41f0-872e-4be1117dbae5" providerId="ADAL" clId="{AD50572F-323F-554C-87E5-96C440EA4813}" dt="2022-05-16T13:06:27.096" v="5" actId="478"/>
          <ac:inkMkLst>
            <pc:docMk/>
            <pc:sldMk cId="1706340793" sldId="258"/>
            <ac:inkMk id="6" creationId="{B3256DF9-E620-7A99-123C-C7989DAE434E}"/>
          </ac:inkMkLst>
        </pc:inkChg>
      </pc:sldChg>
      <pc:sldChg chg="addSp delSp modSp mod ord delAnim modAnim">
        <pc:chgData name="Kilian, David" userId="abaecdff-2d9d-41f0-872e-4be1117dbae5" providerId="ADAL" clId="{AD50572F-323F-554C-87E5-96C440EA4813}" dt="2022-05-16T13:36:45.693" v="553" actId="478"/>
        <pc:sldMkLst>
          <pc:docMk/>
          <pc:sldMk cId="145485504" sldId="259"/>
        </pc:sldMkLst>
        <pc:spChg chg="add mod">
          <ac:chgData name="Kilian, David" userId="abaecdff-2d9d-41f0-872e-4be1117dbae5" providerId="ADAL" clId="{AD50572F-323F-554C-87E5-96C440EA4813}" dt="2022-05-16T13:35:16.394" v="531" actId="692"/>
          <ac:spMkLst>
            <pc:docMk/>
            <pc:sldMk cId="145485504" sldId="259"/>
            <ac:spMk id="2" creationId="{4FA861FC-E4F0-5132-03B4-CC3537F85217}"/>
          </ac:spMkLst>
        </pc:spChg>
        <pc:spChg chg="add mod">
          <ac:chgData name="Kilian, David" userId="abaecdff-2d9d-41f0-872e-4be1117dbae5" providerId="ADAL" clId="{AD50572F-323F-554C-87E5-96C440EA4813}" dt="2022-05-16T13:32:26.235" v="449"/>
          <ac:spMkLst>
            <pc:docMk/>
            <pc:sldMk cId="145485504" sldId="259"/>
            <ac:spMk id="10" creationId="{9BA77B04-BB4C-D8E6-906B-7333D36939EF}"/>
          </ac:spMkLst>
        </pc:spChg>
        <pc:spChg chg="add mod">
          <ac:chgData name="Kilian, David" userId="abaecdff-2d9d-41f0-872e-4be1117dbae5" providerId="ADAL" clId="{AD50572F-323F-554C-87E5-96C440EA4813}" dt="2022-05-16T13:32:38.009" v="455" actId="20577"/>
          <ac:spMkLst>
            <pc:docMk/>
            <pc:sldMk cId="145485504" sldId="259"/>
            <ac:spMk id="14" creationId="{A650CF64-9296-7A8A-1748-D6D906A68C92}"/>
          </ac:spMkLst>
        </pc:spChg>
        <pc:spChg chg="add mod">
          <ac:chgData name="Kilian, David" userId="abaecdff-2d9d-41f0-872e-4be1117dbae5" providerId="ADAL" clId="{AD50572F-323F-554C-87E5-96C440EA4813}" dt="2022-05-16T13:32:52.613" v="459" actId="20577"/>
          <ac:spMkLst>
            <pc:docMk/>
            <pc:sldMk cId="145485504" sldId="259"/>
            <ac:spMk id="15" creationId="{FE4DD4BC-AEC2-57B5-DE43-8CC44EC6B9F7}"/>
          </ac:spMkLst>
        </pc:spChg>
        <pc:spChg chg="mod">
          <ac:chgData name="Kilian, David" userId="abaecdff-2d9d-41f0-872e-4be1117dbae5" providerId="ADAL" clId="{AD50572F-323F-554C-87E5-96C440EA4813}" dt="2022-05-16T13:31:34.044" v="383" actId="5793"/>
          <ac:spMkLst>
            <pc:docMk/>
            <pc:sldMk cId="145485504" sldId="259"/>
            <ac:spMk id="16" creationId="{4D09BBBA-445B-14DA-B6FC-16FC287C35EC}"/>
          </ac:spMkLst>
        </pc:spChg>
        <pc:spChg chg="del">
          <ac:chgData name="Kilian, David" userId="abaecdff-2d9d-41f0-872e-4be1117dbae5" providerId="ADAL" clId="{AD50572F-323F-554C-87E5-96C440EA4813}" dt="2022-05-16T13:31:24.468" v="378" actId="478"/>
          <ac:spMkLst>
            <pc:docMk/>
            <pc:sldMk cId="145485504" sldId="259"/>
            <ac:spMk id="17" creationId="{85D07394-74FF-D6A2-BF7F-4CA92F062F8E}"/>
          </ac:spMkLst>
        </pc:spChg>
        <pc:spChg chg="add mod">
          <ac:chgData name="Kilian, David" userId="abaecdff-2d9d-41f0-872e-4be1117dbae5" providerId="ADAL" clId="{AD50572F-323F-554C-87E5-96C440EA4813}" dt="2022-05-16T13:33:03.168" v="463" actId="20577"/>
          <ac:spMkLst>
            <pc:docMk/>
            <pc:sldMk cId="145485504" sldId="259"/>
            <ac:spMk id="18" creationId="{D33EC7DB-CBB1-C8B6-482B-67E0FB66C92A}"/>
          </ac:spMkLst>
        </pc:spChg>
        <pc:spChg chg="del">
          <ac:chgData name="Kilian, David" userId="abaecdff-2d9d-41f0-872e-4be1117dbae5" providerId="ADAL" clId="{AD50572F-323F-554C-87E5-96C440EA4813}" dt="2022-05-16T13:31:27.100" v="379" actId="478"/>
          <ac:spMkLst>
            <pc:docMk/>
            <pc:sldMk cId="145485504" sldId="259"/>
            <ac:spMk id="19" creationId="{4F48BDA9-52D1-CD21-D215-46B97DD48717}"/>
          </ac:spMkLst>
        </pc:spChg>
        <pc:spChg chg="add mod">
          <ac:chgData name="Kilian, David" userId="abaecdff-2d9d-41f0-872e-4be1117dbae5" providerId="ADAL" clId="{AD50572F-323F-554C-87E5-96C440EA4813}" dt="2022-05-16T13:36:08.215" v="540" actId="6549"/>
          <ac:spMkLst>
            <pc:docMk/>
            <pc:sldMk cId="145485504" sldId="259"/>
            <ac:spMk id="20" creationId="{2AE8D994-C8C3-0ECB-6231-2F10C90DBACB}"/>
          </ac:spMkLst>
        </pc:spChg>
        <pc:spChg chg="add mod">
          <ac:chgData name="Kilian, David" userId="abaecdff-2d9d-41f0-872e-4be1117dbae5" providerId="ADAL" clId="{AD50572F-323F-554C-87E5-96C440EA4813}" dt="2022-05-16T13:36:10.499" v="542" actId="6549"/>
          <ac:spMkLst>
            <pc:docMk/>
            <pc:sldMk cId="145485504" sldId="259"/>
            <ac:spMk id="21" creationId="{D909D6B1-CF01-34CB-211E-674121A31B36}"/>
          </ac:spMkLst>
        </pc:spChg>
        <pc:spChg chg="add mod">
          <ac:chgData name="Kilian, David" userId="abaecdff-2d9d-41f0-872e-4be1117dbae5" providerId="ADAL" clId="{AD50572F-323F-554C-87E5-96C440EA4813}" dt="2022-05-16T13:36:13.737" v="544" actId="20577"/>
          <ac:spMkLst>
            <pc:docMk/>
            <pc:sldMk cId="145485504" sldId="259"/>
            <ac:spMk id="22" creationId="{F8625ABA-0988-17A2-BB33-368F04B57CAB}"/>
          </ac:spMkLst>
        </pc:spChg>
        <pc:spChg chg="add mod">
          <ac:chgData name="Kilian, David" userId="abaecdff-2d9d-41f0-872e-4be1117dbae5" providerId="ADAL" clId="{AD50572F-323F-554C-87E5-96C440EA4813}" dt="2022-05-16T13:36:16.662" v="546" actId="20577"/>
          <ac:spMkLst>
            <pc:docMk/>
            <pc:sldMk cId="145485504" sldId="259"/>
            <ac:spMk id="23" creationId="{AC28B68A-EEE6-80E7-EB1E-F79FD136B3A1}"/>
          </ac:spMkLst>
        </pc:spChg>
        <pc:spChg chg="add mod">
          <ac:chgData name="Kilian, David" userId="abaecdff-2d9d-41f0-872e-4be1117dbae5" providerId="ADAL" clId="{AD50572F-323F-554C-87E5-96C440EA4813}" dt="2022-05-16T13:35:41.785" v="536" actId="1076"/>
          <ac:spMkLst>
            <pc:docMk/>
            <pc:sldMk cId="145485504" sldId="259"/>
            <ac:spMk id="24" creationId="{727FBA0C-EECC-1261-F945-63AC1E187994}"/>
          </ac:spMkLst>
        </pc:spChg>
        <pc:spChg chg="add del mod">
          <ac:chgData name="Kilian, David" userId="abaecdff-2d9d-41f0-872e-4be1117dbae5" providerId="ADAL" clId="{AD50572F-323F-554C-87E5-96C440EA4813}" dt="2022-05-16T13:36:45.693" v="553" actId="478"/>
          <ac:spMkLst>
            <pc:docMk/>
            <pc:sldMk cId="145485504" sldId="259"/>
            <ac:spMk id="25" creationId="{7B42D017-6936-3FB3-DC52-E402004BB272}"/>
          </ac:spMkLst>
        </pc:spChg>
        <pc:picChg chg="del mod">
          <ac:chgData name="Kilian, David" userId="abaecdff-2d9d-41f0-872e-4be1117dbae5" providerId="ADAL" clId="{AD50572F-323F-554C-87E5-96C440EA4813}" dt="2022-05-16T13:29:59.374" v="275" actId="478"/>
          <ac:picMkLst>
            <pc:docMk/>
            <pc:sldMk cId="145485504" sldId="259"/>
            <ac:picMk id="9" creationId="{666E14B0-68EA-E987-CE77-B8B38B8D0BCF}"/>
          </ac:picMkLst>
        </pc:picChg>
        <pc:inkChg chg="del">
          <ac:chgData name="Kilian, David" userId="abaecdff-2d9d-41f0-872e-4be1117dbae5" providerId="ADAL" clId="{AD50572F-323F-554C-87E5-96C440EA4813}" dt="2022-05-16T13:30:01.997" v="276" actId="478"/>
          <ac:inkMkLst>
            <pc:docMk/>
            <pc:sldMk cId="145485504" sldId="259"/>
            <ac:inkMk id="11" creationId="{D4812939-330E-B433-9061-6EA781E29F97}"/>
          </ac:inkMkLst>
        </pc:inkChg>
        <pc:inkChg chg="del">
          <ac:chgData name="Kilian, David" userId="abaecdff-2d9d-41f0-872e-4be1117dbae5" providerId="ADAL" clId="{AD50572F-323F-554C-87E5-96C440EA4813}" dt="2022-05-16T13:30:06.174" v="277" actId="478"/>
          <ac:inkMkLst>
            <pc:docMk/>
            <pc:sldMk cId="145485504" sldId="259"/>
            <ac:inkMk id="12" creationId="{917982C6-A83A-6369-5556-6682B4BD8D50}"/>
          </ac:inkMkLst>
        </pc:inkChg>
      </pc:sldChg>
      <pc:sldChg chg="modSp mod">
        <pc:chgData name="Kilian, David" userId="abaecdff-2d9d-41f0-872e-4be1117dbae5" providerId="ADAL" clId="{AD50572F-323F-554C-87E5-96C440EA4813}" dt="2022-05-16T13:37:48.290" v="554" actId="14100"/>
        <pc:sldMkLst>
          <pc:docMk/>
          <pc:sldMk cId="3938036262" sldId="260"/>
        </pc:sldMkLst>
        <pc:spChg chg="mod">
          <ac:chgData name="Kilian, David" userId="abaecdff-2d9d-41f0-872e-4be1117dbae5" providerId="ADAL" clId="{AD50572F-323F-554C-87E5-96C440EA4813}" dt="2022-05-16T13:19:31.671" v="115" actId="20577"/>
          <ac:spMkLst>
            <pc:docMk/>
            <pc:sldMk cId="3938036262" sldId="260"/>
            <ac:spMk id="19" creationId="{F47130EA-BBCA-4619-D50E-5C0FBAABEB05}"/>
          </ac:spMkLst>
        </pc:spChg>
        <pc:spChg chg="mod">
          <ac:chgData name="Kilian, David" userId="abaecdff-2d9d-41f0-872e-4be1117dbae5" providerId="ADAL" clId="{AD50572F-323F-554C-87E5-96C440EA4813}" dt="2022-05-16T13:37:48.290" v="554" actId="14100"/>
          <ac:spMkLst>
            <pc:docMk/>
            <pc:sldMk cId="3938036262" sldId="260"/>
            <ac:spMk id="20" creationId="{82FB3E1A-3DB1-386F-52EB-5A2BFDF6E485}"/>
          </ac:spMkLst>
        </pc:spChg>
      </pc:sldChg>
      <pc:sldChg chg="modSp">
        <pc:chgData name="Kilian, David" userId="abaecdff-2d9d-41f0-872e-4be1117dbae5" providerId="ADAL" clId="{AD50572F-323F-554C-87E5-96C440EA4813}" dt="2022-05-16T13:22:25.467" v="221"/>
        <pc:sldMkLst>
          <pc:docMk/>
          <pc:sldMk cId="4097539713" sldId="261"/>
        </pc:sldMkLst>
        <pc:spChg chg="mod">
          <ac:chgData name="Kilian, David" userId="abaecdff-2d9d-41f0-872e-4be1117dbae5" providerId="ADAL" clId="{AD50572F-323F-554C-87E5-96C440EA4813}" dt="2022-05-16T13:22:25.467" v="221"/>
          <ac:spMkLst>
            <pc:docMk/>
            <pc:sldMk cId="4097539713" sldId="261"/>
            <ac:spMk id="13" creationId="{85E4135C-498E-060D-5A30-783ED2A57F59}"/>
          </ac:spMkLst>
        </pc:spChg>
        <pc:spChg chg="mod">
          <ac:chgData name="Kilian, David" userId="abaecdff-2d9d-41f0-872e-4be1117dbae5" providerId="ADAL" clId="{AD50572F-323F-554C-87E5-96C440EA4813}" dt="2022-05-16T13:21:33.533" v="207" actId="20577"/>
          <ac:spMkLst>
            <pc:docMk/>
            <pc:sldMk cId="4097539713" sldId="261"/>
            <ac:spMk id="14" creationId="{94A49EAA-F7C6-8FC2-EB16-2EF20276313F}"/>
          </ac:spMkLst>
        </pc:spChg>
        <pc:spChg chg="mod">
          <ac:chgData name="Kilian, David" userId="abaecdff-2d9d-41f0-872e-4be1117dbae5" providerId="ADAL" clId="{AD50572F-323F-554C-87E5-96C440EA4813}" dt="2022-05-16T13:21:39.954" v="212" actId="20577"/>
          <ac:spMkLst>
            <pc:docMk/>
            <pc:sldMk cId="4097539713" sldId="261"/>
            <ac:spMk id="17" creationId="{05A36763-22D9-8AAA-737B-3A7F2DEADFF9}"/>
          </ac:spMkLst>
        </pc:spChg>
        <pc:spChg chg="mod">
          <ac:chgData name="Kilian, David" userId="abaecdff-2d9d-41f0-872e-4be1117dbae5" providerId="ADAL" clId="{AD50572F-323F-554C-87E5-96C440EA4813}" dt="2022-05-16T13:21:49.247" v="217" actId="20577"/>
          <ac:spMkLst>
            <pc:docMk/>
            <pc:sldMk cId="4097539713" sldId="261"/>
            <ac:spMk id="20" creationId="{8C21B4C3-AD58-E6DF-4320-F08494EB8142}"/>
          </ac:spMkLst>
        </pc:spChg>
        <pc:spChg chg="mod">
          <ac:chgData name="Kilian, David" userId="abaecdff-2d9d-41f0-872e-4be1117dbae5" providerId="ADAL" clId="{AD50572F-323F-554C-87E5-96C440EA4813}" dt="2022-05-16T13:21:58.644" v="220" actId="20577"/>
          <ac:spMkLst>
            <pc:docMk/>
            <pc:sldMk cId="4097539713" sldId="261"/>
            <ac:spMk id="21" creationId="{E7181C39-E3EA-2C80-389E-044C3590591A}"/>
          </ac:spMkLst>
        </pc:spChg>
      </pc:sldChg>
      <pc:sldChg chg="modSp mod">
        <pc:chgData name="Kilian, David" userId="abaecdff-2d9d-41f0-872e-4be1117dbae5" providerId="ADAL" clId="{AD50572F-323F-554C-87E5-96C440EA4813}" dt="2022-05-16T13:22:37.312" v="223" actId="20577"/>
        <pc:sldMkLst>
          <pc:docMk/>
          <pc:sldMk cId="260549344" sldId="262"/>
        </pc:sldMkLst>
        <pc:spChg chg="mod">
          <ac:chgData name="Kilian, David" userId="abaecdff-2d9d-41f0-872e-4be1117dbae5" providerId="ADAL" clId="{AD50572F-323F-554C-87E5-96C440EA4813}" dt="2022-05-16T13:22:37.312" v="223" actId="20577"/>
          <ac:spMkLst>
            <pc:docMk/>
            <pc:sldMk cId="260549344" sldId="262"/>
            <ac:spMk id="8" creationId="{0AE6E574-FFAE-5217-B586-55713EB72A38}"/>
          </ac:spMkLst>
        </pc:spChg>
      </pc:sldChg>
      <pc:sldChg chg="delSp mod">
        <pc:chgData name="Kilian, David" userId="abaecdff-2d9d-41f0-872e-4be1117dbae5" providerId="ADAL" clId="{AD50572F-323F-554C-87E5-96C440EA4813}" dt="2022-05-16T13:23:01.010" v="224" actId="478"/>
        <pc:sldMkLst>
          <pc:docMk/>
          <pc:sldMk cId="3685338442" sldId="264"/>
        </pc:sldMkLst>
        <pc:spChg chg="del">
          <ac:chgData name="Kilian, David" userId="abaecdff-2d9d-41f0-872e-4be1117dbae5" providerId="ADAL" clId="{AD50572F-323F-554C-87E5-96C440EA4813}" dt="2022-05-16T13:23:01.010" v="224" actId="478"/>
          <ac:spMkLst>
            <pc:docMk/>
            <pc:sldMk cId="3685338442" sldId="264"/>
            <ac:spMk id="4" creationId="{58AFAEF4-5476-BE74-FC17-CB4484CD0F2C}"/>
          </ac:spMkLst>
        </pc:spChg>
      </pc:sldChg>
      <pc:sldChg chg="modSp">
        <pc:chgData name="Kilian, David" userId="abaecdff-2d9d-41f0-872e-4be1117dbae5" providerId="ADAL" clId="{AD50572F-323F-554C-87E5-96C440EA4813}" dt="2022-05-16T13:24:20.611" v="228"/>
        <pc:sldMkLst>
          <pc:docMk/>
          <pc:sldMk cId="2647954382" sldId="265"/>
        </pc:sldMkLst>
        <pc:spChg chg="mod">
          <ac:chgData name="Kilian, David" userId="abaecdff-2d9d-41f0-872e-4be1117dbae5" providerId="ADAL" clId="{AD50572F-323F-554C-87E5-96C440EA4813}" dt="2022-05-16T13:23:47.416" v="225"/>
          <ac:spMkLst>
            <pc:docMk/>
            <pc:sldMk cId="2647954382" sldId="265"/>
            <ac:spMk id="6" creationId="{B22AD4CB-AB4D-D8CB-C7DC-A26617A7969C}"/>
          </ac:spMkLst>
        </pc:spChg>
        <pc:spChg chg="mod">
          <ac:chgData name="Kilian, David" userId="abaecdff-2d9d-41f0-872e-4be1117dbae5" providerId="ADAL" clId="{AD50572F-323F-554C-87E5-96C440EA4813}" dt="2022-05-16T13:24:20.611" v="228"/>
          <ac:spMkLst>
            <pc:docMk/>
            <pc:sldMk cId="2647954382" sldId="265"/>
            <ac:spMk id="7" creationId="{AB25805D-0732-810F-E42F-4CBE46457600}"/>
          </ac:spMkLst>
        </pc:spChg>
      </pc:sldChg>
      <pc:sldChg chg="modSp">
        <pc:chgData name="Kilian, David" userId="abaecdff-2d9d-41f0-872e-4be1117dbae5" providerId="ADAL" clId="{AD50572F-323F-554C-87E5-96C440EA4813}" dt="2022-05-16T13:24:50.663" v="229"/>
        <pc:sldMkLst>
          <pc:docMk/>
          <pc:sldMk cId="1755039833" sldId="266"/>
        </pc:sldMkLst>
        <pc:spChg chg="mod">
          <ac:chgData name="Kilian, David" userId="abaecdff-2d9d-41f0-872e-4be1117dbae5" providerId="ADAL" clId="{AD50572F-323F-554C-87E5-96C440EA4813}" dt="2022-05-16T13:24:50.663" v="229"/>
          <ac:spMkLst>
            <pc:docMk/>
            <pc:sldMk cId="1755039833" sldId="266"/>
            <ac:spMk id="3" creationId="{CFA41679-5ACD-358E-CCE4-6AC6558EDF9B}"/>
          </ac:spMkLst>
        </pc:spChg>
      </pc:sldChg>
      <pc:sldChg chg="modSp">
        <pc:chgData name="Kilian, David" userId="abaecdff-2d9d-41f0-872e-4be1117dbae5" providerId="ADAL" clId="{AD50572F-323F-554C-87E5-96C440EA4813}" dt="2022-05-16T13:26:20.042" v="233" actId="20577"/>
        <pc:sldMkLst>
          <pc:docMk/>
          <pc:sldMk cId="3921551367" sldId="268"/>
        </pc:sldMkLst>
        <pc:spChg chg="mod">
          <ac:chgData name="Kilian, David" userId="abaecdff-2d9d-41f0-872e-4be1117dbae5" providerId="ADAL" clId="{AD50572F-323F-554C-87E5-96C440EA4813}" dt="2022-05-16T13:25:47.099" v="230"/>
          <ac:spMkLst>
            <pc:docMk/>
            <pc:sldMk cId="3921551367" sldId="268"/>
            <ac:spMk id="4" creationId="{90AF6E3C-608C-490F-8ED5-1C4A9C4E7CB1}"/>
          </ac:spMkLst>
        </pc:spChg>
        <pc:spChg chg="mod">
          <ac:chgData name="Kilian, David" userId="abaecdff-2d9d-41f0-872e-4be1117dbae5" providerId="ADAL" clId="{AD50572F-323F-554C-87E5-96C440EA4813}" dt="2022-05-16T13:25:55.099" v="231"/>
          <ac:spMkLst>
            <pc:docMk/>
            <pc:sldMk cId="3921551367" sldId="268"/>
            <ac:spMk id="6" creationId="{5FBC5DE3-A4B0-C289-6359-A2B4F42117F9}"/>
          </ac:spMkLst>
        </pc:spChg>
        <pc:spChg chg="mod">
          <ac:chgData name="Kilian, David" userId="abaecdff-2d9d-41f0-872e-4be1117dbae5" providerId="ADAL" clId="{AD50572F-323F-554C-87E5-96C440EA4813}" dt="2022-05-16T13:26:20.042" v="233" actId="20577"/>
          <ac:spMkLst>
            <pc:docMk/>
            <pc:sldMk cId="3921551367" sldId="268"/>
            <ac:spMk id="7" creationId="{06DC405E-726E-4AA7-02B8-CB2CABB5B3A2}"/>
          </ac:spMkLst>
        </pc:spChg>
      </pc:sldChg>
      <pc:sldChg chg="modSp">
        <pc:chgData name="Kilian, David" userId="abaecdff-2d9d-41f0-872e-4be1117dbae5" providerId="ADAL" clId="{AD50572F-323F-554C-87E5-96C440EA4813}" dt="2022-05-16T13:26:41.659" v="235"/>
        <pc:sldMkLst>
          <pc:docMk/>
          <pc:sldMk cId="3415948775" sldId="269"/>
        </pc:sldMkLst>
        <pc:spChg chg="mod">
          <ac:chgData name="Kilian, David" userId="abaecdff-2d9d-41f0-872e-4be1117dbae5" providerId="ADAL" clId="{AD50572F-323F-554C-87E5-96C440EA4813}" dt="2022-05-16T13:26:41.659" v="235"/>
          <ac:spMkLst>
            <pc:docMk/>
            <pc:sldMk cId="3415948775" sldId="269"/>
            <ac:spMk id="4" creationId="{47F705FA-0EE5-CF62-98A1-00CF409FF8CE}"/>
          </ac:spMkLst>
        </pc:spChg>
      </pc:sldChg>
      <pc:sldChg chg="modSp mod">
        <pc:chgData name="Kilian, David" userId="abaecdff-2d9d-41f0-872e-4be1117dbae5" providerId="ADAL" clId="{AD50572F-323F-554C-87E5-96C440EA4813}" dt="2022-05-16T13:28:04.596" v="269" actId="20577"/>
        <pc:sldMkLst>
          <pc:docMk/>
          <pc:sldMk cId="570632472" sldId="270"/>
        </pc:sldMkLst>
        <pc:spChg chg="mod">
          <ac:chgData name="Kilian, David" userId="abaecdff-2d9d-41f0-872e-4be1117dbae5" providerId="ADAL" clId="{AD50572F-323F-554C-87E5-96C440EA4813}" dt="2022-05-16T13:28:04.596" v="269" actId="20577"/>
          <ac:spMkLst>
            <pc:docMk/>
            <pc:sldMk cId="570632472" sldId="270"/>
            <ac:spMk id="2" creationId="{238F766F-EAAC-16C0-6076-3D06F06CC0DF}"/>
          </ac:spMkLst>
        </pc:spChg>
      </pc:sldChg>
      <pc:sldChg chg="add">
        <pc:chgData name="Kilian, David" userId="abaecdff-2d9d-41f0-872e-4be1117dbae5" providerId="ADAL" clId="{AD50572F-323F-554C-87E5-96C440EA4813}" dt="2022-05-16T13:29:51.238" v="272" actId="2890"/>
        <pc:sldMkLst>
          <pc:docMk/>
          <pc:sldMk cId="212771199" sldId="271"/>
        </pc:sldMkLst>
      </pc:sldChg>
      <pc:sldChg chg="new del">
        <pc:chgData name="Kilian, David" userId="abaecdff-2d9d-41f0-872e-4be1117dbae5" providerId="ADAL" clId="{AD50572F-323F-554C-87E5-96C440EA4813}" dt="2022-05-16T13:29:47.449" v="271" actId="680"/>
        <pc:sldMkLst>
          <pc:docMk/>
          <pc:sldMk cId="2296933770" sldId="271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6T14:23:29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8T15:58:25.679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7856 5372 17919,'39'-6'608,"-21"2"-532,-14 1-34,-1 0-32,6-3 396,1-1 0,-1 0 1,0-1-1,23-29 4812,-42 37-5190,1 0 0,-1 1-1,-10 3 1,15-3 8,1 0-1,0-1 1,-1 1-1,1-1 1,-1 0-1,-5-1 1,-69 1 1278,-455-35 521,502 34-1835,14 0 0,-1 0 0,0 2 0,0 0 0,-26 5 0,11 0 131,-1-2-1,1-2 0,-61-2 1,34-1 4,-4-1 357,34 0-316,0 2 0,-36 4 0,44-2-221,0 0 0,-1-1-1,-33-4 1,-75-18 493,91 15-447,34 5-16,0 0 0,0 0 1,1 1-1,-9 0 0,-103-2-31,33-1-62,32 3 24,-128-5 115,59-12 97,-116-12-11,95 11-127,-59-9-33,149 16 41,-66-9 15,-138 1 25,38 4 65,50-14-202,156 26 103,-40-9 0,-79-8-1,47 15 22,0 4 0,-104 11 0,144-6 35,-1-2 1,-49-4-1,-23-5-119,-173-15 246,-11 1 334,81 1-681,123 9 119,83 9 57,0 2 0,0 0 0,0 0 0,-1 1 0,1 1 0,0 1 0,-18 5 0,10-3-65,-7 4-255,12-4 284,-3 3 75,0-2-57,14-4 2,3-1 0,0 0 0,0-1 0,0 1 0,0-1 0,0 0 0,-8 0 0,-15 0 64,-16 0 64,40-1-123,-197-4-10,118 6 5,40-1 0,-46 5 0,32 1 16,-56 9 32,70-11 120,-1-1 0,-76-6 0,24 0-8,88 3-161,-46 0-101,-92 11 0,136-10 157,-1 1 0,-16 6 0,12-4 14,-39 11 114,51-14-279,-9 8 44,-2-1 91,1-1-98,5-1-11,-14 5 19,-5-1 39,20-7 13,-32 15-1,25-13 0,0 1 0,9-4 0,1-1 0,-1 0 0,0 0-1,1 0 1,-1 0 0,-5 0 0,-17 1 12,21-1 1,-18 1 16,17-3-43,-19 1-14,11 1 81,4-1-10,-2 1 16,-8-5-44,13 4-91,5-1 62,-14-6-62,-5-7 193,20 13-185,-1 0 15,-6-3 53,4 1 42,-5-4-31,-1-2-22,0 2 1,4 2-9,7 5 21,-3-4 14,-26-26 70,20 22-61,0 1-34,1 5-71,-4-1 27,8 2 43,0 0 1,1 0-1,-1 0 1,0 1-1,0-1 1,1 1-1,-1 0 1,0 0-1,0 0 1,0 0-1,-4 1 1,3 0-16,-1 0-39,-15 2-4,-5 4 83,-2 1 235,16-5-329,0 0 0,-16 3 0,-3-2 115,17-3-71,8 0 74,-4 0 25,5-1-34,-2 0 8,-14-3-53,18 3-17,1-2 64,-3-8-21,-2-8-11,7 13 0,0 2 0,3-21-64,5-8 73,1 5 227,-9 26-222,-1 0-1,0 1 1,0-1-1,0 0 1,0 0 0,0 0-1,0 1 1,0-1-1,0 0 1,0 0-1,0 0 1,0 0-1,-1 1 1,1-1-1,0 0 1,0 0-1,-1 1 1,1-1-1,-2-1 1,1 0-82,0 1 15,-7-7 53,0 1 53,-13-11 56,7 7-123,11 11 12,0-1-6,1 1-45,0-2 0,-5-2 31,6 3-31,-1-1 0,1 1 65,0 0 0,-1-1 1,1 1-1,0-1 1,0 1-1,0-1 1,0 0-1,0 1 0,0-1 1,1 0-1,-1 0 1,0 0-1,1 1 0,0-1 1,-1 0-1,1 0 1,0 0-1,0 0 0,0 0 1,0 0-1,0 0 1,0 0-1,1 1 1,-1-1-1,1-2 0,1 1-9,1-18-3,-3-3 0,1 20 0,-1 3 0,1 0 0,-1 0 0,0 0 0,0 0 0,0 0 0,0 0 0,0 0 0,0-1 0,0 1 0,0 0 0,0 0 0,-1 0 0,1 0 0,0 0 0,-1 0 0,0-2 0,-8-35 0,7 27 0,1 1 0,0-1 0,1-13 0,0 11 0,0 1 0,-3-17 0,-4-2 0,-1 0 0,-17-40 0,23 65-7,1 0 0,-1 0 0,1 0 0,0 0-1,1 0 1,0-9 0,-3-23-23,1 29 26,0 0 1,1-1-1,0 1 1,1 0-1,0 0 1,0 0-1,1-1 1,0 1-1,1 0 0,0 0 1,0 0-1,1 1 1,0-1-1,1 1 1,0-1-1,0 1 1,7-9-1,30-42 145,-36 49-138,-1-1-3,3-2 0,-6 11 0,0 1 0,0-1 0,0 0 0,0 0 0,0 0 0,0 1 0,0-1 0,-1 0 0,1 0 0,-1 0 0,0 0 0,1 0 0,-1-4 0,0-2 0,7-16-80,5-26 80,2-14 0,-14 60 0,2-12 0,-2-2 0,0 14 0,0-11 27,-1-1-1,-3-25 1,-3-21-27,-2-7 0,-1-1 0,-14-36-67,18 74 51,5 22 17,0 0-1,-1 1 1,0-1-1,-4-10 1,5 18-2,-2-16-82,2-2 50,-7-62 86,8 73-45,-1-21 48,-16-153 24,12 107-80,4 43 0,-7-39 0,-9-51-69,10 65-38,7 55 104,-1-14-45,6-2 35,-4-4 97,-1 21-16,-4-12 16,3 13-84,1 0 1,-1 0-1,1-1 0,-1 1 1,1 0-1,0 0 0,0 0 1,0-1-1,-1 1 0,1 0 0,0 0 1,1-1-1,-1 1 0,0 0 1,0-2-1,0 0 0,-5-13-1,2 9 1,-6-27 0,7 30 0,-1-18 0,2 14 0,1 5 0,0 0 0,0 0 0,0-1 0,0 1 0,0 0 0,0 0 0,1 0 0,1-5 0,15-61-23,-10 44 9,-1 1-1,-1-1 1,1-27 0,-4 41 14,-1 1 0,6-18 0,-1 2 0,25-98 0,-10 61-53,-18 48 55,20-71 129,-15 61-131,-7 22 0,3-18 0,2-2-23,-4 17 14,-1-1 1,1 1 0,-1-1 0,0 0 0,-1 0 0,0-7 0,-6-25 88,1 9-100,3 23 8,1 1 0,0 0 1,0-10-1,0 8 10,0-1-1,0 0 0,-1 0 1,0 0-1,-4-9 0,-4-16 6,4 10-3,-12-30 0,6 20 0,6 18 0,3 10 0,1 0 0,0 0 0,-1-10 0,2 11-7,0 1 0,-1-1 0,1 1-1,-4-6 1,-3-12-32,5 12 28,0-1-1,-1 0 0,-6-11 1,-8-20 4,4 5 7,10 25 0,-2 0 0,1 0 11,-4-4 46,8 13-68,-2-14-35,-1 2 83,3 9-11,0 1 0,1-1 0,-1 0-1,1 1 1,1-10 0,-1-3-21,5-20-5,-1 5 0,-2 0 0,0 0 0,-5-50 0,-4 39-67,-12-43 1,13 64 67,-27-103 131,28 113-132,-1 2 0,-11-37 0,10 26-13,7 20-51,0 2 21,-1-1 31,1 0 0,-1 0 1,1 0-1,0 0 0,0 0 1,-1 0-1,1 0 0,0 0 1,0 0-1,0 0 0,0 0 1,0-1-1,10-21-33,-9 20 64,1 1 1,-1 0-1,0-1 1,1 1-1,-1 0 0,1 0 1,2-2-1,0 0 8,0 0 0,0-1 0,-1 1 0,1-1 0,2-6 0,-1 0-27,1 2 0,1 0-13,15-18-137,5-7 169,-24 29 4,1 0 0,-1-1-1,4-10 1,15-28 30,-7 20-53,-12 19 0,16-38 0,-19 38 3,1 0-4,7-12-14,9-7-52,5-2 67,-11 13 0,-11 9 0,0 4 0,-1 0 0,1-1 0,0 1 0,0 0 0,0 0 0,0-1 0,0 1 0,0 0 0,0 0 0,0-1 0,0 1 0,0 0 0,0 0 0,0 0 0,0-1 0,0 1 0,0 0 0,0 0 0,0-1 0,0 1 0,0 0 0,0 0 0,0-1 0,0 1 0,1 0 0,-1 0 0,0 0 0,0-1 0,0 1 0,0 0 0,0 0 0,1 0 0,-1 0 0,0-1 0,28-32 0,-19 24 0,4-2 0,3 1 0,-13 7 0,22-14 0,-3 4 77,-13 9-74,-2 2-3,4 0 0,7 5 0,-2-3 0,-10 2 0,8 7 0,-6-6 0,-5-1 0,0-1 0,0 1 0,0 0 0,0 0 0,0 0 0,4 5 0,6 6-9,0 0 1,-1 1-1,-1 1 0,18 30 1,-4-6-16,-18-27 10,-2-5 14,0-1 1,0 1-1,10 9 0,17 21 0,30 43 0,-43-59 0,-10-9 0,5 3 0,-3 3 0,-5-5 0,1 1 0,0-2 11,-3-3 43,13 10-108,-3-4 41,-13-15 12,16 14 4,-14-10 7,17 13 33,2 0-85,-5-5 28,-15-11 15,0 0-1,-1-1 0,1 1 0,-1 0 0,1 0 1,-1-1-1,1 1 0,-1 0 0,0 1 1,1-1-1,1 2 0,15 15 0,2-1 0,-11-7 0,2 4 0,13 9 0,-20-20 0,-3-3 0,0 1 0,1 0 0,-1 0 0,0 0 0,0 0 0,0 0 0,1 0 0,-1 1 0,0-1 0,-1 0 0,1 0 0,0 1 0,0 0 0,1 0 0,-1-1 0,0 0 0,0 1 0,0-1 0,0 1 0,0-1 0,0 1 0,0-1 0,0 1 0,0 0 0,0 3 0,1 0 0,14 32 0,-8-19 0,-4-10 0,23 21 0,-19-23 0,-6-4 0,1 1 0,-1-1 0,1 0 0,-1 0 0,0 1 0,4 5 0,6 11 0,-10-15 0,5 8 0,-4-7 0,3 15 0,-1-7 0,0 9 0,-1-13 0,2 2 0,-1-2 0,0-1 0,0 0 0,1 0 0,0 0 0,11 11 0,3 0 0,-16-13-2,-2-4 4,0 0-1,0 0 1,1 0-1,-1 0 1,0 0 0,1 0-1,2 1 1,-3-1-2,0-1 0,0 1 0,0 0 0,0 0 0,-1-1 0,1 1 0,-1 1 0,1-1 0,-1 0 0,0 0 0,1 3 0,3 6-11,1 0 11,0 1 0,-1 0 0,0 0 0,1 1 0,2-1 0,23 15 0,16 4 0,-12-10 0,-31-19 0,6 6 0,-3-1 0,3 1 0,-1 1 0,-1 1 0,-2 2 0,-1 1 0,2 8 0,-2 0 0,5 5 0,-7-21 0,4 18 0,-6-15 0,0-5 0,0 1 0,0-1 0,0 0 0,0 0 0,0 1 0,0-1 0,4 4 0,12 29 0,-15-32 0,6 18 0,-5-9 0,1 1 0,2 6 0,-6-18 0,8 16 0,-3-4 0,-3-1 0,1 1 0,2 3 0,-4-12 0,-1 16 0,3 21 0,-3-38 0,4 19 0,0-10 0,-1-1 0,3 0 0,1 1 0,1 11 0,-8-14 0,-1-2 0,1 23 11,1-17-22,5 2 11,-1-3 0,2-2 0,2-1 0,1-1 0,0-1 0,-1 2 0,1-2 0,-1 1 0,1-1 0,3 1 0,0 0 0,19 8 0,16 6 0,-12-6 0,-12-3 0,-18-11-1,17 16 13,-15-12-28,-3-3-11,0 1 1,0-1-1,-1 1 0,7 9 0,4 9 70,-9-12-43,1 4 0,-4-10 0,0 14 0,8 24 0,-5-15 0,2 0 0,-5-19 28,0-1 6,0 1-1,-1-1 1,2 15 0,5 22-101,-6-32 67,2 0 0,1 12-36,10 20-3,-12-34 50,2 9-11,-5-18 0,2 18 0,1 9-64,-4-24 82,3 19 28,0-14-57,-2-5-31,0 7 42,1 4 42,0-2-31,4-2-11,-2-4 0,3 3 0,7 3 0,-6-4 0,7 4 0,1-1 0,-6-3 0,-2 0 0,3 4 0,-11-14 0,18 27 0,-11-16 0,4 4 0,4 14 0,-15-28 0,7 12 0,-1-1 0,0 0 0,2 0 0,-3 1 0,1 7 0,-5-19 0,-1-1 0,0 1 0,0 0 0,0-1 0,0 1 0,1-1 0,-1 1 0,0-1 0,0 1 0,1 0 0,-1-1 0,0 1 0,1-1 0,-1 0 0,2 2 0,12 13 0,2 9 0,13 23 0,-25-42 0,6 12 0,-8-10 0,0 0 0,0 0 0,1-1 0,4 7 0,4 12 0,-4-5 0,5 13 0,-3-17 0,-6-13 0,10 26 0,-5 1 0,-7-26 0,7 18 0,-7-18 0,1 0 0,0-1 0,0 1 0,0-1 0,0 1 0,0-1 0,1 0 0,-1 1 0,5 2 0,1 2 0,0 1 0,4 4 0,21 15 0,-24-18 0,-5-5 0,1-1 0,0 1 0,10 6 0,-5-3 0,-4-2-10,-1 0 0,0 0 0,0 0 0,6 10-1,-3-4-2,14 19 13,-17-24 0,15 17 0,-13-16 2,70 67 60,-72-70-63,17 19 13,-19-21-1,-1 0-1,1 1 1,-1-1 0,0 0 0,0 1 0,0 0 0,0-1 0,1 6 0,1 1-83,2-1 24,-4-5 34,0 0 0,0 0-1,0 1 1,-1-1 0,2 6 0,3 9 33,13 42 26,-18-57-43,-1-2-3,0 0 0,1-1 0,-1 1 0,1-1 0,0 1 0,-1-1 0,1 1-1,0-1 1,0 1 0,0-1 0,1 1 0,3 4 16,0-1-1,-1 0 1,12 9-1,-7-6 14,10 11 6,-1-5-58,14 9-82,-23-16 138,-6-4-64,5 3 32,2 2 42,0-1-31,0 0 0,25 13 42,-26-14-117,-5-4 11,7 4 42,-1-2 22,-6-2 31,6 2-42,0 3-42,1 0 31,-1 0 11,8 8 25,16 10 14,-30-22-39,15 9 0,15 4 0,-23-9 0,-4-3 0,4 4 0,1 7 0,-5-7-8,0 0 0,0 0 0,-1 1 0,0-1 0,-1 2 0,8 14 0,-10-16 1,1 0 0,0-1 1,1 1-1,0-1 1,6 7-1,6 6 7,0-2 9,-10-10 1,0 1-1,0-1 0,0 2 0,-1-1 0,8 17 0,-3-5-25,11 34 0,-19-44 11,0 0-1,-1 0 1,0 0 0,-1 0-1,0 14 1,-1 17 69,-1-15-53,0-24-1,1 0 0,0-1-1,0 1 1,0-1 0,0 1 0,0 0 0,0-1 0,1 1 0,-1 0 0,1-1 0,0 1 0,0-1 0,0 1 0,0-1 0,0 0 0,2 3 0,0 1-27,0 0-5,-1-3-7,12 10 13,3 8 16,-6-11 0,-1-3 0,23 17 0,-27-18-11,-4-5-42,0 1 0,6 4 42,3 2 11,7 5-3,-16-12 5,17 19 10,-12-15 14,-7-5-26,0 0 1,0 0-1,0 0 0,0-1 1,0 1-1,0 0 0,0 0 1,0 0-1,0 0 0,0 0 1,0 0-1,0 0 0,0 0 1,0 0-1,0 0 0,0 0 1,1 0-1,-1 0 0,0 0 1,0 0-1,0 0 0,0 0 1,0 0-1,0-1 0,0 1 1,0 0-1,0 0 0,0 0 1,1 0-1,-1 0 0,0 0 1,0 0-1,0 1 0,0-1 1,0 0-1,0 0 0,0 0 1,0 0-1,0 0 0,0 0 1,1 0-1,-1 0 0,0 0 1,0 0-1,0 0 0,0 0 1,0 0-1,0 0 0,0 0 1,0 0-1,0 0 0,0 0 1,0 1-1,0-1 0,0 0 1,0 0-1,24 18 8,-23-18-8,-1 0 0,1 1 0,-1-1 0,0 0 0,1 1 0,-1-1 0,0 0 0,1 1 0,-1-1 0,0 1 0,1-1 0,-1 0 0,0 1 0,0-1 0,0 1 0,1-1 0,-1 1 0,0 0 0,0 0 0,-1 1 0,1-1 0,-1 0 0,1 0 0,-1 0 0,0 0 0,0-1 0,1 1 0,-1 0 0,0 0 0,0 0 0,0 0 0,0-1 0,0 1 0,0 0 0,0-1 0,0 1 0,0-1 0,0 1 0,0-1 0,-2 1 0,-1 0 0,0 0 0,-1 0 0,1 0 0,0 0 0,-6 0 0,-92-9 0,20 1 0,-211 6 0,248 4 0,1-2 0,-74-7 0,12-6 0,-1 5 0,0 4 0,-108 12 0,147-7 25,-129-13 1,57 1-40,139 10 12,-62-3-124,1 2 1,-110 14 0,129-12-14,17 0-6,24-1-10,0 0-33,-3 1 155,-27 9-1386,30-9 1318,-26 7-666,17-5 648,8-2 39,-29-4-292,25 2 431,0 1 0,-1 0 0,-8 0 0,-18-1-499,23 0 447,-4-1-7,8 1 0,-1 0 0,1 0 0,-11 1 0,-58 1-125,4 7-38,60-9 58,5 1 30,0 0 0,-1 1 0,1 0 0,-11 2 0,-13 3 75,3-2 80,-1 4-168,15-5 88,-36 14-162,0 3 68,36-15 94,1 2 0,-1-2 11,0-1 31,0-1-31,-5 2-16,15-4 1,-20 0 33,11 2-77,0 0 1,0 0-1,-17 8 0,28-10 95,-8 2 92,2 2-18,-4 0-105,-1 2-5,0 0 42,-3 4 18,16-11-71,-37 13-84,23-8 126,1-1-42,-1 1-32,0 1 64,4-1-32,6-3-42,-6 4 31,-1 1 11,3-1 15,6-5 153,0 0-374,-6 7 125,-1 2 65,1 0 16,0-1 13,2 0 97,5-6-82,-1-1 0,1 1-1,-1-1 1,0 0 0,0 0-1,0 1 1,0-1 0,0-1-1,-5 4 1,-3 2 11,4-2-126,-20 16-134,21-18 263,-4 2-42,-18 5-166,24-9 235,1 0-1,-7 2-33,-7 2 75,-31 6 1,33-9-58,1 0-57,-7 0-68,16-3 70,-13-1 18,14 1 121,1 1-84,-22-1-109,-5 4-48,14-1 531,11-5-364,-3-11 13,5 10-23,-3-3-14,3 4-87,-2-6 33,2 6 19,0 1 0,1-1-1,0 0 1,0 0 0,-1 0 0,0-7 0,1 3 22,-1 3-25,1 1 0,0 0 0,1-1 0,-1 1 0,1-1 0,-1 1 0,1-1 0,0 1 0,0-1 0,1 1 0,0-6 0,1-1 13,-1 3 44,0 0 0,0-1 1,1 1-1,0 0 0,0 0 1,0 0-1,1 1 0,0-1 0,1 0 1,8-11-1,17-26 395,15-19-376,-37 54-94,0 1 1,1 1 0,0-1 0,0 1-1,12-7 1,-1 2 29,1 2 0,0 0 0,34-11 0,68-13 229,-48 14-16,-34 9-81,136-45 326,-76 20-218,169-36 0,-156 45-183,44-16 181,-74 19-526,-68 19 286,0-1-1,0 0 1,-1-1 0,0-1-1,21-15 1,-26 15 0,-4 0 42,-5 8-52,0 0 0,0 0 0,0 0 0,0 0 0,0 0 0,0 0 0,0 0 0,0 0 0,0 0 0,0 0 0,0 0 0,0 0 0,0-1 0,0 1 0,0 0 0,0 0 0,0 0 0,0 0 0,0 0 0,0 0 0,0 0 0,0 0 0,0 0 0,0 0 0,0-1 0,0 1 0,0 0 0,0 0 0,0 0 0,0 0 0,0 0 0,0 0 0,0 0 0,0 0 0,0 0 0,0 0 0,-1 0 0,1 0 0,0 0 0,0 0 0,0 0 0,0-1 0,0 1 0,0 0 0,0 0 0,0 0 0,0 0 0,0 0 0,0 0 0,-1 0 0,1 0 0,0 0 0,-5-2-15,0-1 0,0 1 0,0 0 0,0 0 0,0 1 0,-1-1 0,1 1 0,-1 0-1,-9 0 1,-7 1-152,-27 4 0,16-1 63,-447 64-225,417-56 411,11-1-9,-29 4 116,-87 5-1,148-18-100,-1-1-1,1-1 1,0 0-1,-27-7 1,45 8 39,16-10 0,-3 4-89,1 1 1,0 0-1,25-8 0,41-4 24,-49 11-38,109-25-1,207-38 27,-189 51-54,53-8 17,-103 10 43,1 4-1,169 4 1,30 4-134,-300 3 70,16 0-145,0 0 0,0 1-1,40 6 1,-54-3-36,-9 1 130,-8 1 54,9-5-11,-24 11-46,0-1 1,-1-1 0,1-2-1,-2 0 1,-26 3-1,-2-3-109,-77-1 0,-62 2 223,84-2 20,-167-12 1,153-8-63,-110-9 74,133 18 239,-169-31 0,-119-39 340,369 72-622,0 0-1,1-2 1,-1 0-1,1-2 1,-18-7-1,23 4-14,12 9-27,1 0 0,-1 0 0,1 0 1,-1 0-1,1 0 0,0 0 0,0 0 0,0 0 0,-1 0 1,1 0-1,0 0 0,0 0 0,0 0 0,1 0 0,-1 0 0,0-1 1,0 1-1,0 0 0,1 0 0,-1 0 0,1 0 0,-1 1 1,1-1-1,-1 0 0,1 0 0,-1 0 0,1 0 0,0 0 0,-1 1 1,1-1-1,0 0 0,1 0 0,2-3 0,0 0 0,1 1-1,-1 0 1,11-5 0,4-1 0,1 1 0,39-10 0,44-3 0,-61 13 0,500-82-368,-392 71 380,249-65 0,-360 73 9,-4 3-11,0-2 1,-1-2 0,45-21 0,-77 31-11,1 1 0,-1 0 0,0-1 0,1 0 0,-1 0 0,0 1 0,0-1 0,0-1 0,0 1 0,-1 0 0,3-4 0,-3 4 0,-1 1 0,1 0 0,-1 0 0,0 0 0,1-1 0,-1 1 0,0 0 0,0 0 0,0-1 0,0 1 0,0 0 0,0 0 0,0 0 0,-1-1 0,1 1 0,0 0 0,-1 0 0,1 0 0,-1-1 0,1 1 0,-1 0 0,1 0 0,-1 0 0,0 0 0,0 0 0,1 0 0,-3-1 0,-2-3-2,0 1 1,-1 0-1,1 0 0,-1 0 1,0 1-1,0 0 0,0 0 1,-9-3-1,-57-13-71,63 17 56,-196-37-793,122 20 782,0 4 0,-1 3 0,-135-1 0,-190 0-287,340 10 437,58 1-32,15-1 90,23-2 52,-24 4-250,87-8 297,-63 7-191,0 0 1,50-13-1,-14-4 0,103-26 27,-20 20-72,119-27 31,-231 43-74,0-2 0,45-20 0,-70 25-21,0 0 0,1 0 0,11-11 0,-21 17 20,0 0-1,0 0 1,0 0-1,0 0 1,0 0-1,0 0 1,0 0-1,1 0 1,-1 0 0,0 0-1,0 0 1,0 0-1,0 0 1,0 0-1,0-1 1,0 1-1,0 0 1,0 0 0,0 0-1,0 0 1,0 0-1,0 0 1,0 0-1,0 0 1,0 0-1,0-1 1,0 1-1,0 0 1,0 0 0,0 0-1,0 0 1,0 0-1,0 0 1,0 0-1,0 0 1,0-1-1,0 1 1,0 0 0,0 0-1,0 0 1,0 0-1,0 0 1,0 0-1,0 0 1,0 0-1,0-1 1,-2-1-20,0-1 0,-1 0 1,1 1-1,0-1 0,-1 1 0,1 0 0,-1 0 1,0 0-1,0 0 0,0 0 0,0 1 0,0-1 1,0 1-1,-3-1 0,-12-4-106,-22-5 0,38 11 121,-39-7-161,1 1-1,-57 1 1,39 3 68,-148-12 69,-64-3 33,-102-14 573,357 29-527,-10-1 195,-31-8 1,49 10-215,1-1 0,0 0 1,0-1-1,1 1 1,-1-1-1,0 0 0,1-1 1,0 1-1,0-1 1,-7-6-1,11 8-33,-1 1 0,1-1 0,0 1 0,1 0 0,-1-1 0,0 0 0,0 1-1,1-1 1,-1 0 0,0 1 0,1-1 0,0 0 0,-1 1 0,1-1 0,0 0 0,0 0 0,0 0 0,0 1 0,0-1 0,1 0 0,-1 0 0,1 1-1,-1-1 1,1 0 0,-1 1 0,1-1 0,0 0 0,0 1 0,1-3 0,3-3-12,-1 1-1,1 0 1,0 0 0,1 0-1,8-6 1,3-2 31,2 1 0,-1 1-1,1 1 1,1 0 0,23-8 0,-1 3 39,68-15 0,102-28-117,-34 12 43,4 16 23,-176 30-4,73-8 0,-47 7 0,52-12 0,-75 9 0,-8 5-1,-1 0-1,0 0 1,0-1 0,0 1 0,0 0-1,0-1 1,1 1 0,-1 0-1,0-1 1,0 1 0,0 0-1,0-1 1,0 1 0,0 0 0,0-1-1,0 1 1,0-1 0,0 1-1,0 0 1,0-1 0,0 1 0,0 0-1,-1-1 1,1 1 0,0 0-1,0-1 1,0 1 0,0 0 0,-1 0-1,1-1 1,-10-7-73,8 7 60,-7-5-18,1 0 0,-1 1 0,0 0 0,0 0 0,0 1 0,-1 1 0,-19-6 0,-9 3-42,-75-19-33,73 14 63,1 0 102,0-2 0,-69-31 0,94 35-49,1 1 0,0-2-1,1 0 1,0 0 0,1-1-1,0 0 1,1-1 0,0 0-1,1-1 1,0 0 0,1-1-1,0 1 1,1-2 0,1 1-1,-5-18 1,8 21-31,1 0-1,-2-21 1,1 7 1,3 18 27,0 0 0,0 0-1,1 0 1,0 0 0,0 0 0,1 0 0,0 0 0,0 0-1,1 1 1,5-11 0,-1 8-6,-4 6 0,0 0 0,-1 0 0,1-1 0,-1 1 0,4-7 0,-2 4-28,1-1 0,9-9 0,-5 6-16,-8 9 40,-1 1 0,1-1 0,-1 1 0,0-1 0,1 1 1,-1-1-1,0 1 0,1-1 0,-1 0 0,0 1 0,0-1 0,1 0 0,-1 1 0,0-1 0,0 0 0,1-3 3,3-12-1,-5 12 7,-3-3-104,4 3 90,-1 1 0,0-1-1,0 0 1,-1 1 0,1-1 0,-1 1 0,1-1-1,-1 1 1,0 0 0,0 0 0,-5-5-1,-3-3-54,-21-17 0,-3-3 15,29 26 49,0 0 0,-1 1 0,1 0 0,-1 0 0,0 1 0,0-1 0,-7-2 0,-8-5 0,18 9 3,-1-1 0,1 1 0,0-1 0,0 0 0,0 0-1,0 0 1,0-1 0,0 1 0,1-1 0,-4-7 0,2 3 5,0-1 0,1 0 0,-5-18 0,7 20-11,0 0 0,1 0-1,0-1 1,0 1 0,1 0 0,-1 0 0,2 0-1,-1 0 1,3-8 0,3-4-13,16-36 0,-11 30 33,1 0 0,18-24 0,-24 39-9,0 1 0,1 1 1,0-1-1,0 1 0,1 1 1,0 0-1,19-12 0,-8 10 36,-16 7-39,0 0 1,1 0-1,-2 0 0,1 0 0,7-5 0,-10 6-7,0 1 0,0-1 0,-1 1-1,1-1 1,0 0 0,0 0 0,0 1 0,-1-1 0,1 0 0,0 0 0,-1 0-1,1 0 1,0 0 0,-1 0 0,1 0 0,-1 0 0,0 0 0,1-1-1,0-3-9,12-10-31,-11 13 41,0-1 1,0 0-1,0 1 1,0-1-1,0 0 1,0 0 0,1-5-1,1-2 70,0 0-4,-6-3 0,1 10-61,0 0 0,0 1 0,0-1 0,-1 0 0,0 0 0,1 0 0,-1 1 0,0-1 0,0 1 0,0 0 0,-5-5 0,-2 1-28,0-1 1,-10-5-1,-7-4 39,17 10-14,0 1 0,-1 0 0,0 0 0,0 1 0,-1 0 0,1 1 0,-14-3 0,-7-3 0,-16-3-32,-1 1 0,-1 3 0,-56-3 0,82 11 16,-1 1 0,0 0 0,-30 7 0,40-4 16,11-2-13,0-1 1,0 1-1,1 0 0,-1 0 1,0 0-1,1 0 0,0 0 1,-1 0-1,1 1 0,0-1 1,0 1-1,1 0 0,-1 0 1,0-1-1,1 1 0,0 0 1,-2 6-1,1-1-26,0 0 0,1 1-1,0-1 1,0 17 0,1-24 37,0 0 0,0 1 0,0-1 0,0 0 0,0 0 0,0 1 0,0-1 0,1 0 0,-1 0 0,1 1 0,-1-1 0,1 0 1,-1 0-1,1 2 0,11 20-121,5 12 91,-9-16-11,-4-7 14,-2-2 1,-4 11 85,-3 54-100,1-30 97,3-35-54,-1-1 0,0 0 0,-7 18 0,-1 7 0,0 10 21,-3 0 1,-26 62-1,31-83 27,7-14 56,-17 70-113,14-63 13,2-8 10,3 12 17,-2-10-31,-1 2 0,-6 9 0,3-7 0,-2 4-3,7-17 7,-10 37-69,6-23 76,3-9 16,0-1 0,1 1 1,-1 0-1,2 10 1,-3 5 69,-5 5-22,3-12-11,1 0-11,-1 1-42,0 0-11,-3 16 0,2-2 0,2-20 65,-6 27 139,8-21-193,0 12 76,4-15 31,-1-7-67,1 4 13,-1-5-11,3 4-57,-4-6 179,1-3-95,0 0-80,0 0 0,0 0 0,0 0 1,0 0-1,0-1 0,0 1 0,0 0 0,0-1 0,-1 0 0,1 0 0,-1 1 1,1-1-1,-1 0 0,1 0 0,-1 0 0,0 0 0,0 0 0,0-1 1,-1 1-1,1 0 0,0 0 0,-1-1 0,1 1 0,-1 0 0,0-5 0,2-1 29,10-102-101,-10 93 72,0 0 0,-1 1 0,-1-1 0,-1 0 0,0 1 0,-1-1 0,-6-20 0,3-1 77,-1 20-73,6 14-5,0-10 1,-1 10-25,-1 1-11,2-14 17,1 8 8,0 8-42,-1-1 0,3-18 106,-3 18 67,1 0-99,-1-9-18,-3 0-3,-2 2-13,2 5-41,-11-8 38,11 7 19,1 6 53,-8 5-35,-2-1-18,3 1-16,7-5 10,2 1-48,0 8 49,0-8 47,0 0-24,-3 7-31,1-5-54,-3 3-3,3-5 187,0-2-99,-16 2-18,13-4-3,2 0 0,-10-3 0,1 1-13,10 3 10,3 3-168,4 6 214,-3-4 21,3 3-21,-4-6-86,-2 2 43,-1 0 40,-3 21 0,3-11-40,2 1 0,0 0 0,0-7 0,2 7 0,3 6 0,0 8 0,-3-14-16,-1-5 0,0 1 0,0-1 0,-1 11 0,0 10 21,1 7 20,-3 0 0,-6 44 0,8-70-25,0-8 0,1 1 0,-2-1 0,1 1 0,0-1 0,-1 1 0,1-1 0,-3 6 0,-1 6 0,-8 41 0,10-42 0,2 1 0,-2-1 0,-1 0 0,3-1 0,2 5-11,-1-16-14,-1-2 24,0 0 1,0 0-1,1 0 1,-1 0-1,0 0 0,0 0 1,0 0-1,0 0 1,0 0-1,0 0 1,0 0-1,0 0 0,1 0 1,-1 0-1,0 0 1,0 0-1,0 0 1,0 0-1,0 0 0,0 0 1,0 0-1,0 0 1,0 0-1,1 0 1,-1 0-1,0 0 1,0 0-1,0 1 0,0-1 1,0 0-1,0 0 1,0 0-1,0 0 1,0 0-1,0 0 0,0 0 1,0 0-1,0 0 1,0 1-1,0-1 1,0 0-1,0 0 0,0 0 1,0 0-1,0 0 1,0 0-1,0 0 1,0 1-1,0-1 0,0 0 1,0 0-1,5 32-2,-4-27 35,2 4-75,-3-7-21,1 0 11,3 8 42,1 2 22,-3-5 67,2 0-40,5 3 40,-1-1-75,1 0-3,-9-8-3,1 0 1,0 0-1,0 0 0,0 0 0,0 0 1,0-1-1,0 1 0,0 0 0,0 0 1,1-1-1,-1 1 0,1 0 1,8 13-43,-9-12 45,4 9 0,-3 2 11,-1-9 14,-1 0 5,-6 16-16,1-8-14,-2 0 0,-4 12 0,10-19 0,-2 9-13,1 0-41,0-8 65,1 1-1,1 0 1,-1-1-1,2 12 1,1 35-66,-1-25 124,-1-13-69,-2 8-42,-1-2 4,6 24 91,-3-30-95,0 28 74,-3-28-86,3-12 1,0 0 10,0 8 86,0-8 77,0-1-99,2 10-18,0 0-3,0-1-13,-1-6-41,-1 6 52,1 1 34,0-7-64,-1 15 25,0-18 14,-1 1 38,0-1-24,-5 8-18,-1 0-3,1 3-13,1-2-51,4-9 125,1-15-125,-2-5 61,-1 15 5,-2-23 10,6 22 20,1-4-54,-2 6 57,3 2-14,8-1-18,1 5-3,7 9-99,-17-12 23,0 0 22,7 6 43,-1 4 11,-4-7 0,-1-1 0,6 16 0,-8-18 0,0 3-21,1 0 1,0 1 0,-1-1 0,0 1-1,0-1 1,-1 1 0,1 0 0,-1-1 0,-1 10-1,1-12 19,0-1 1,0 1-1,0 0 0,0-1 0,0 1 0,-1 0 1,1-1-1,-1 1 0,1-1 0,-1 1 0,0 0 0,0-1 1,1 0-1,-1 1 0,-2 2 0,-5 4 55,-4-1-42,-1 0-11,3-3 11,-16 10 219,24-11-288,0 7 32,3-6-27,2 8 0,0 1 42,2-1 22,0 1 31,-2-3-16,-2-8 175,-2 0-144,-3 9-30,-6-1-23,7-6-22,0-1-22,-18 4 18,6-2 33,3-4 15,10-1-90,0-1-5,-6-6 26,1-3 75,1-5-19,7 11-16,-2-4 57,-5-16 61,4 20-106,2 3-9,0 0 0,-1 0 0,1 0 0,-1 0 0,1-1 0,0 1 0,0 0-1,0 0 1,0 0 0,0-1 0,0 1 0,0 0 0,0 0 0,0 0 0,1-2 0,3-9-17,-2 9 0,-1 1 0,1-1 1,0 1-1,0 0 0,0-1 0,1 1 1,2-2-1,12-12-8,-7 8 22,1-4-26,0-2 22,-10 12 191,1 0-157,5-6-23,0 0-4,2 1 0,3 6 0,26 3 0,-26 0-13,0 3-51,0-2-3,0 1 14,-1 0 53,-9-3-14,1 0 1,-1 1 0,0-1-1,0 0 1,0 1 0,-1 0-1,1-1 1,0 1 0,-1 0-1,1 0 1,1 3 0,3 5 2,-4-8-20,-1 0 1,1 1-1,-1-1 1,0 0-1,1 1 1,-1-1-1,0 0 1,-1 1-1,1 0 1,0-1-1,-1 1 0,1 3 1,-1 3-56,3 36 132,-2-33-43,-2-2 11,-5 10-91,-3 6 101,-3 5 65,8-21-53,0-1 0,-1 0 0,-7 11 0,-20 37 23,-27 53-70,48-87-38,4-7 48,-1 0 1,0-1-1,-1 0 0,-1 0 0,-18 20 1,-27 30 205,36-46-220,18-17-33,5 11-41,-1-10 64,-1-1 0,1 1 0,0-1 0,0 0 0,-1 0 0,1 0 0,0-1 0,1 1 0,-1-1 0,0 1 0,0-1-1,1 0 1,-1 0 0,1-1 0,-1 1 0,1-1 0,-1 1 0,1-1 0,-1 0 0,1 0 0,-1-1 0,5 0 0,4-1 36,-2 1 42,-6 0-42,0 1-1,0-1 1,-1 1-1,1 0 1,0 1-1,-1-1 1,1 0-1,0 1 1,0 0 0,-1 0-1,6 3 1,-7-4-70,0 2-9,6 4 4,1 2 0,-3 2 0,-2 0 0,2 0-6,-4-7 76,-1-1 1,1 0-1,-1 0 0,0 1 1,0-1-1,0 1 1,0-1-1,0 1 0,-1-1 1,1 4-1,2-2-6,-1 0-1,1 16-51,-2-12 71,1 18 16,-3 0-36,1 17 1,0-10-3,1-19-57,-1 0 1,-2 25 0,-1-11 204,2-15-125,0 0 0,-6 24 0,5-30-20,0 0 0,0 0 0,1 0 0,-1 11 0,-2 5 0,1-12 0,-1 0 0,0-1 0,-1 1 0,-10 15 0,6-15 0,0 2 0,0-2 0,2-3-15,4-4-43,-2 4 32,5-7 23,0-1 1,0 1-1,0-1 0,0 1 0,0 0 0,0-1 0,0 1 0,0-1 0,0 1 0,0 0 0,0-1 0,1 1 1,-1-1-1,0 1 0,0 0 0,0-1 0,1 1 0,-1-1 0,0 1 0,1-1 0,0 1 0,0 1 22,0 0 1,0 0-1,0 0 0,0 0 0,1 0 0,-1-1 0,1 1 0,-1 0 0,1-1 0,0 0 0,0 1 0,-1-1 0,1 0 0,0 0 1,0 0-1,0 0 0,0 0 0,3 1 0,4 1-27,-1 1 72,-6-3 0,0 0-11,6 1-57,-4-1-54,4 4 43,1 4 15,-4 4 0,-1 1-11,-1-1-42,-3 1-11,-2-3-11,-1 0 1,-6 20-1,8-30 64,1 1 0,0-1-1,-1 0 1,1 0 0,-1 0 0,1-1-1,-1 1 1,1 0 0,-1 0 0,0 0-1,0 0 1,1 0 0,-1-1 0,0 1-1,0 0 1,-2 1 0,-20 17-86,22-18 97,-6 7 23,-1-1-1,-1 1 1,1-1 0,-1-1-1,-1 0 1,1 0 0,-12 5-1,9-6-22,10-3 260,2-4-266,0 1-1,1-1 0,-1 1 1,1-1-1,0 1 0,-1-1 1,1 1-1,0 0 0,0 0 1,0-1-1,0 1 0,0 0 0,0 0 1,0 0-1,0 0 0,0 0 1,0 0-1,1 0 0,-1 0 1,0 1-1,1-1 0,-1 0 1,1 1-1,1-1 0,3-2-16,1 1 0,-1 0 0,11-1-1,15 1-83,-7 2 44,-20-1 51,-4 1 12,1 0 0,0 0 0,-1 0 0,1 0 0,-1 0 0,1 1 1,0-1-1,-1 0 0,1 1 0,-1-1 0,1 1 0,1 0 0,5 0 17,0 1 14,15 9-26,-4 2-50,-16-9 37,7 5-3,-1 1-42,-2-1 14,-6-8 37,0 0-1,-1 0 1,1 1-1,0-1 1,0 0-1,-1 1 1,1-1-1,-1 0 1,1 1-1,-1-1 1,1 1-1,-1-1 1,0 0-1,0 1 0,0-1 1,0 1-1,0-1 1,0 3-1,-1 5-57,1-8 71,-1 0-1,1 0 0,0 0 0,0-1 0,0 1 0,-1 0 0,1 0 1,0-1-1,-1 1 0,1 0 0,-1 0 0,1-1 0,-1 1 0,1 0 1,-2 0-1,0 2 21,-3 3 13,-10 13 73,-5 0-56,16-15-69,0 0 0,-1-1 0,1 1 0,-1-1 0,0 1 0,-8 2 0,-7 6 178,18-11-190,7 0-24,14 10 45,-16-10-18,1 0-1,-1 1 0,0-2 1,1 1-1,6 1 1,-4-2 46,1 2 1,0-1-1,0 1 1,-1 0 0,9 3-1,-4 1-28,-10-6 7,0 1-1,1-1 0,-1 1 1,0 0-1,0 0 0,1 0 1,-1 0-1,0-1 0,0 1 1,0 1-1,0-1 0,0 0 1,0 0-1,0 0 0,-1 0 1,1 1-1,0 1 0,-2 8 4,-2 1 0,1-10 2,1 0 1,-1 0-1,0 1 1,1-1 0,-1 0-1,0-1 1,0 1-1,-1 0 1,1 0-1,0-1 1,-1 0 0,-2 2-1,2-1 24,2-2-17,0 1 1,-1 0-1,1 0 0,0-1 1,-1 1-1,1 0 0,-1-1 1,1 0-1,-4 1 0,-25 6 65,19-3-106,5-3 69,0 1 0,0-1 0,0 0 1,0 0-1,0-1 0,0 1 0,-9-2 0,13 1 189,4 0-518,104-15 625,-82 12-373,18-4-22,-30 5 51,-2 2 11,-8 0 38,-4 0-216,-109 27 341,111-27-175,0 0 0,0 0 0,0 0 1,0 0-1,0 0 0,0 0 0,0 0 0,-1 0 1,1 0-1,0 0 0,0 0 0,0 0 1,0 0-1,0 0 0,0 0 0,0 0 1,0 0-1,0 0 0,0 0 0,0 0 0,0 0 1,0 0-1,0 0 0,0 0 0,-1 0 1,1 0-1,0 0 0,0 0 0,0 0 0,0 0 1,0 0-1,0 0 0,0 0 0,0 0 1,0 0-1,0 0 0,0 0 0,0 0 1,0 0-1,0 0 0,0-1 0,0 1 0,0 0 1,0 0-1,0 0 0,-1 0 0,1 0 1,0 0-1,0 0 0,0 0 0,0 0 0,0 0 1,0 0-1,0 0 0,0 0 0,0 0 1,0 0-1,0-1 0,0 1 0,0 0 0,0 0 1,0 0-1,0 0 0,0 0 0,0 0 1,1 0-1,-1 0 0,0 0 0,0-11-12,2-8 13,1 14 0,0 1 0,3-6 9,1-1 1,0 1-1,1 0 0,0 1 1,10-10-1,15-17 15,5-5-497,-29 32 295,0 0-1,-1 0 1,0 0-1,-1-1 1,7-12-1,-13 20-45,6-20-1409,-2-1-1610,-3 17 2846,-1-1 0,2 0 0,-1 1-1,1-1 1,6-11 0,30-38-2136,-3 6-636,0-3-3398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6T15:34:34.4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1 24575,'-4'0'0,"1"1"0,0-1 0,-1 1 0,1 0 0,-6 2 0,-2 1 0,9-3 0,-1 0 0,1 0 0,-1 0 0,1 1 0,-1-1 0,1 1 0,0-1 0,0 1 0,0 0 0,0 0 0,0 0 0,0 0 0,0 0 0,1 0 0,-1 1 0,1-1 0,0 0 0,-1 1 0,1-1 0,0 1 0,0-1 0,1 1 0,-1 0 0,0 5 0,-1 6 0,1 0 0,1 1 0,2 24 0,0-10 0,-1 169 0,0-186 0,1-1 0,1 1 0,0 0 0,0-1 0,1 0 0,8 17 0,-9-20 0,10 16 0,-11-20 0,1 1 0,-1-1 0,1 1 0,-1 0 0,-1 0 0,1 0 0,1 10 0,-1 38-1365,-3-38-5461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6T15:35:14.320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6221,'444'0,"-428"1,1 1,0 1,-1 0,27 10,16 3,-24-11,0-2,0-1,53-3,-48-1,0 2,56 7,295 22,-220-22,-8 9,-110-11,-24-2,37 7,104 19,-130-26,53-1,-55-3,70 8,-40 0,133-3,-126-5,-58-1,1 0,-1-1,1 0,22-9,22-4,211-28,-216 36,-24 2,-1-2,55-21,7-2,34-2,53-15,412-110,-511 140,-5 0,92-9,-63 17,172-11,380 18,-154 4,-393-3,0-6,0-4,203-49,221-108,-66 17,-343 120,-114 29,1 1,0 1,22 0,-33 1,1 0,-1 0,0 0,0 1,0-1,1 1,-1 0,0 0,0-1,0 1,0 1,2 0,-3-1,0 0,0 0,0 0,0 0,-1 0,1 0,0 0,-1 0,1 1,-1-1,1 0,-1 0,1 1,-1-1,1 3,-1 0,-1 0,1 0,0 1,-1-1,0 0,0 0,-1 0,1 0,-1 0,-3 7,-4 4,0-1,-1 0,-1 0,0-1,-21 19,-72 50,59-52,-1-1,-2-3,-1-2,-79 27,34-22,-155 28,109-24,-17 4,124-34,-1-1,-48-4,18 0,-30 3,-88-2,172 0,1-1,0 0,0-1,0 0,0 0,0-1,-12-8,8 6,-27-11,-11 1,-62-30,100 41,0 0,-1 0,0 2,1 0,-1 0,-19 0,-87 2,73 3,-2 0,-71 12,-46 19,-77 11,51-29,167-13,14-1,-1 0,0 0,0-1,0-1,-21-4,32 5,1 0,0 0,0 0,0 0,0 0,0 0,0 0,-1 0,1 0,0 0,0 0,0 0,0 0,0 0,0 0,-1 0,1 0,0 0,0 0,0 0,0 0,0 0,0 0,0-1,0 1,-1 0,1 0,0 0,0 0,0 0,0 0,0 0,0-1,0 1,0 0,0 0,0 0,0 0,0 0,0 0,0-1,0 1,6-3,13 0,213-2,-148 6,2196-1,-1229 0,-692-16,277-16,-505 32,100 2,-94 13,12 0,-25-12,119 5,-214-7,-14-1,0 1,0 0,-1 1,29 7,-23-3,0-2,1 0,-1-1,1-1,27-1,-17 0,62 1,143-14,-196 7,76-10,171-1,-254 18,-18 0,29-2,-43 0,-1-1,1 1,0 0,0-1,0 1,-1 0,1-1,0 1,0-1,-1 1,1-1,0 0,-1 1,1-1,-1 0,1 1,-1-1,1 0,-1 0,1 1,-1-1,0 0,1 0,-1 0,0 0,0 0,0 1,0-1,0-2,1-29,-2 25,-3-121,4 124,-1 1,0-1,1 0,-1 0,0 1,-1-1,1 1,-1-1,1 1,-4-5,0 2,0 0,-1 0,-8-7,3 2,0-1,0-1,1 0,1 0,0-1,1 0,1-1,-8-18,7 16,-18-26,14 26,-9-21,-25-57,36 70,9 22,0-1,0 1,0 0,0 0,-1 0,1 0,-1 0,0 0,0 0,0 1,-1-1,1 1,0-1,-1 1,-3-3,-10-6,0-2,1 0,1-1,-15-17,-8-8,25 27,0 0,0 1,-2 1,1 0,-1 0,-28-13,29 18,5 2,-1-1,1 0,0 0,0-1,0 0,-11-10,10 8,0 0,0 0,0 1,-15-7,10 6,-20-15,10 6,-27-15,28 17,-33-24,23 14,22 17,0-1,1-1,-1 0,-10-12,9 7,0 0,-1 1,-24-19,29 25,0 0,0 0,1 0,0-1,-6-11,-27-46,0 1,20 38,-26-25,23 26,-23-31,26 31,-41-41,21 25,16 18,0 1,-40-27,62 48,-42-29,23 16,0-1,-26-24,-41-62,24 25,48 58,2-1,0 0,2-1,0-1,1 0,1-1,1 0,-13-46,14 41,-2 0,-1 1,-20-37,-12-29,22 43,5 12,-8-17,-57-83,81 136,0 1,0-1,-1 1,1 0,0-1,0 1,0-1,-1 1,1 0,0-1,0 1,-1 0,1-1,0 1,-1 0,1-1,0 1,-1 0,1 0,-1-1,1 1,0 0,-1 0,1 0,-1 0,1-1,-1 1,0 1,1-1,0 1,-1-1,1 1,0-1,0 1,-1 0,1-1,0 1,0-1,0 1,0 0,-1-1,1 1,0-1,0 2,1 29,-1-31,1 6,-1-1,1 1,0 0,1-1,-1 1,1-1,0 1,1-1,-1 0,1 0,0 0,0 0,0-1,7 8,6 6,-1 1,13 22,-21-30,0 0,0-1,1 0,0-1,1 1,15 11,-13-11,0 0,-1 0,0 1,-1 0,0 1,-1 0,11 21,-1 4,-16-31,0 0,1-1,0 1,0 0,0-1,1 1,-1-1,1 0,7 6,-2-4,-1 1,0 0,0 0,-1 0,0 1,-1 0,8 15,-11-19,-1 0,1 0,0 0,0 0,1 0,-1-1,1 0,0 0,0 0,1 0,-1 0,1-1,0 0,9 5,-4-3,-5-1,0-2,1 1,-1 0,10 2,-14-5,-1 0,1 0,0 1,-1-1,1 0,0 0,0 0,-1 0,1 0,0 0,-1 0,1-1,0 1,0 0,-1 0,1 0,0-1,-1 1,1 0,-1-1,1 1,0 0,-1-1,1 1,-1-1,1 1,-1-1,1 0,-1 1,1-1,-1 1,0-1,1 0,-1 1,0-1,0 0,1 1,-1-1,0 0,0 1,0-1,0 0,0 0,0-1,1-8,-1 0,0 0,-1 0,0 0,-1-1,0 1,-6-16,-3-2,-18-34,5 13,18 33,-7-22,10 27,0 0,-1 0,0 0,-1 1,-10-17,8 15,-1 0,2 0,-1-1,-7-26,-10-55,16 59,-14-43,-51-88,69 157,0 1,-1-1,0 1,0 0,-1 1,-9-11,-45-38,36 38,-38-24,-8-4,57 36,0 1,-1 1,-22-11,-16-7,2-3,-61-46,101 67,-1-2,1 1,0-1,-10-14,-9-10,13 16,1-1,-15-26,18 26,-1 1,-27-31,30 38,1 0,0 0,-9-17,11 16,5 10,0-1,-1 0,0 1,1-1,-1 1,0 0,0 0,0 0,-1 0,1 0,0 1,-1-1,1 1,-1 0,1 0,-1 0,1 1,-1-1,0 1,1 0,-7 1,7-1,0 0,0 0,1 0,-1 1,0 0,0-1,1 1,-1 0,0 0,1 0,-1 1,1-1,0 1,-1-1,1 1,0 0,0 0,0 0,0 0,0 0,1 0,-1 1,1-1,-1 0,1 1,0-1,0 1,-1 4,-1 11,2 0,0 0,3 29,-1-34,0 1,-1 0,-1 0,0-1,0 1,-1-1,-7 24,2-19,2 0,-6 37,10-54,1-1,0 1,0 0,0 0,0 0,0 0,0 0,0 0,0 0,0 0,0 0,0 0,1-1,-1 1,0 0,1 0,-1 0,0 0,1-1,-1 1,2 1,-1-1,0-1,-1 1,1-1,0 0,0 1,0-1,0 0,0 0,0 0,0 1,-1-1,1 0,0 0,0 0,0-1,0 1,1 0,5-2,0 0,-1-1,1 1,8-6,-14 7,8-3,-1-1,0-1,0 1,-1-1,13-13,-6 3,19-28,30-40,17-26,-47 53,-2-2,-2-2,-3 0,19-71,-44 126,1 1,0-1,-1 0,2-11,-3 16,0 0,0 0,0 0,0 0,0-1,0 1,-1 0,1 0,0 0,-1 0,1 0,0 0,-1 0,1 0,-1 0,0 0,1 0,-1 0,0 0,0 0,1 1,-1-1,0 0,0 0,0 1,-2-2,-4-1,0 1,-1 0,-14-3,-7 0,-5-5,1-1,-62-30,74 30,1 0,0-2,1-1,0 0,-23-25,-85-102,44 46,53 57,22 27,0 0,-1 1,0 0,-17-13,23 20,1 1,-1-1,1 0,0 1,0-1,0 0,0 0,0-1,1 1,-1 0,1 0,0-1,0 1,-1-6,1 3,-1 1,0-1,0 0,-3-6,-20-31,16 24,-1 1,-1 0,0 1,-1 1,-1-1,-18-15,-20-19,38 36,0 1,-1 1,-27-20,28 23,0 0,1-2,1 1,0-1,0-1,-17-27,-1 0,8 9,1 0,2-1,-16-39,18 43,13 23,0 0,0 0,0-1,0 1,-1-8,1 4,-1 0,0 1,0-1,-10-13,-5-11,1-11,12 30,1 1,-2-1,-7-12,7 17,0 0,-1 1,0 0,-10-8,6 6,-14-17,20 20,1 0,-1 0,-1 1,1 0,-1 0,0 0,-1 1,1 0,-1 1,0 0,0 0,-1 1,-12-4,7 3,-96-27,100 27,1 0,-15-9,16 8,0 1,0-1,-14-4,17 8,-21-8,0 2,-1 0,0 2,0 1,-32-1,48 6,-1-1,1-1,0 1,0-2,0 1,0-2,0 1,-19-9,23 9,-1-1,1 1,-1 0,1 1,-1-1,1 2,-1-1,0 1,1 0,-1 1,0-1,-10 4,17-4,0 1,0-1,-1 1,1 0,0-1,0 1,0 0,0 0,0 0,0 0,1 0,-1 0,0 0,0 0,1 0,-2 2,-5 21,0 1,7-24,-4 7,0-1,0 1,-1-1,0 0,0 0,0 0,-1-1,-10 9,-1-3,2 1,-1 1,2 0,-23 29,35-40,-1 1,-1-1,1 0,-7 5,6-5,1-1,0 1,0-1,0 1,1 0,-1 0,-3 6,-4 7,0-1,-1 0,0 0,-16 14,-57 46,-75 64,129-113,16-14,0 0,1 1,0 1,1 0,-17 25,17-21,0 0,-2-2,-19 21,16-19,1 1,-15 22,25-33,0 0,-12 11,13-15,1 1,-1 0,1 0,0 1,0-1,1 1,-5 8,-12 35,-2-1,-2-1,-36 52,33-65,-35 37,28-34,9-9,2 0,-24 38,25-34,-1-1,-2-2,-54 52,37-41,29-27,-1 0,-1-1,-26 16,35-23,0 0,0 0,1 1,-1-1,-5 10,-10 9,-51 61,-4 5,68-81,1 1,-1 0,2 0,-11 21,12-22,2-2,0 0,1 1,0-1,-2 9,3-10,-1 1,1-1,-1 0,-1 1,-5 10,-56 82,46-61,15-29,-1-1,0 1,-6 8,-5 8,1 1,-22 55,5-9,-56 96,50-97,-74 111,102-170,-18 17,-2 5,23-28,-1 1,1-1,-1-1,0 1,0-1,-9 5,-18 13,26-17,-34 30,38-32,-1 1,1-1,0 1,0 0,1 0,-4 7,6-11,1-1,0 1,-1-1,1 1,0-1,0 1,-1 0,1-1,0 1,0 0,0-1,0 1,0 0,0-1,0 1,0-1,0 1,0 0,0-1,0 1,1 0,-1-1,0 1,0-1,1 1,-1 0,0-1,1 1,-1-1,1 1,-1-1,0 1,1-1,-1 0,1 1,-1-1,1 1,0-1,0 1,4 0,-1 1,1-1,-1 0,1 0,4 0,-6-1,1 0,-1 1,0-1,0 1,0 0,0 0,4 2,-5-1,-1 0,1 0,-1 1,1-1,-1 0,0 1,1-1,-1 1,0-1,-1 1,1 0,0-1,-1 1,0 0,0-1,1 1,-2 3,4 17,18 53,4 27,-17-34,-4-1,-5 81,0-72,1-62,-1-1,0 0,-1 0,-1 0,0 0,-1 0,-1 0,0-1,-1 0,-12 21,10-19,-1-1,-1 0,-1-1,1 0,-2-1,0 0,-1-1,0 0,-18 11,29-20,-1 0,1-1,-1 0,0 1,0-1,0 0,1-1,-1 1,0 0,0-1,0 1,0-1,0 0,-5-1,7 1,-1-1,0 1,0-1,0 0,1 0,-1 1,0-1,1-1,-1 1,1 0,-1 0,1-1,0 1,-1 0,1-1,0 1,0-1,0 0,0 1,0-1,1 0,-1 0,0-3,-9-27,-5-18,13 45,0 1,0 0,0 0,-1 0,1 1,-1-1,0 1,0-1,-5-3,7 6,0 0,0 1,0-1,-1 0,1 1,0-1,0 1,-1-1,1 1,0-1,-1 1,1 0,-1 0,1 0,0 0,-1 0,1 0,-1 0,1 0,0 1,-1-1,1 0,0 1,-1-1,1 1,0-1,0 1,-1 0,1 0,0-1,0 1,0 0,0 0,0 0,-1 2,-2 1,1 0,-1 1,1-1,1 1,-1 0,0-1,-2 11,2-3,3-10,-1 1,1-1,-1 0,1 0,-1 1,1-1,-1 0,0 0,0 0,0 0,0 0,-1 0,1 0,-3 2,4-4,-1 0,1 0,-1 0,1 0,-1 0,1-1,0 1,-1 0,1 0,-1 0,1 0,-1-1,1 1,0 0,-1 0,1-1,-1 1,1 0,0-1,0 1,-1 0,1-1,0 1,-1-1,1 1,0 0,0-1,0 1,0-1,-1 1,1-1,0 1,0-1,0 1,0-1,-4-18,4 17,0 0,0 0,0 0,0-1,0 1,1 0,-1 0,1 0,-1 0,1 0,0 0,0 1,0-1,0 0,0 0,2-2,3-2,0 0,13-11,-13 13,-1-1,1 0,7-9,44-79,-31 46,-21 38,0 0,-1 0,-1-1,0 0,0 1,-1-1,0 0,1-15,-2-10,-3-40,0 17,2 26,0 20,0 10,0 4,0 9,-1-1,-1 1,0 0,0 0,-1-1,-6 16,-32 61,23-52,-93 200,75-170,23-43,-14 30,19-35,-1 0,0 0,-2-1,-20 25,-56 52,72-79,-19 19,-35 37,42-40,6-8,1 1,2 1,-25 39,35-50,-1-1,0-1,0 1,-13 9,0 3,4-6,-27 21,29-26,0 2,-22 24,14-7,2 1,-19 37,0 2,31-59,1 0,-20 18,19-21,0 1,1 0,-13 22,11-16,-1 0,-21 24,17-23,-17 26,-11 22,41-62,0 0,0-1,-1 1,1 0,-1-1,0 0,-6 4,-35 19,21-13,-16 10,1 2,-64 52,100-73,-2 0,1-1,0 0,-1 0,1 0,-1-1,0 0,0 0,0 0,0 0,0-1,0 1,0-1,-1-1,-4 1,2 0,0 1,1 0,-1 0,1 0,0 1,0 0,0 1,0-1,-12 9,-3 5,-26 25,44-38,-16 16,15-15,1 0,-1 0,1-1,-1 1,-1-1,1-1,-1 1,1-1,-1 0,-12 5,-84 28,76-25,-1-1,-48 11,72-21,0 1,-1-1,1 0,0 1,0-1,0-1,0 1,0 0,0-1,0 1,0-1,0 0,-4-2,4 1,0 0,0 0,0-1,0 0,0 1,0-1,1 0,-1 0,1 0,-2-4,-9-15,8 13,-1-1,0 1,-9-10,15 18,0 1,-1-1,1 1,-1-1,1 1,0 0,-1-1,1 1,-1 0,1-1,-1 1,1 0,-1-1,1 1,-1 0,1 0,-1 0,1-1,-1 1,1 0,-1 0,0 0,1 0,-1 0,1 0,-2 0,2 1,-1-1,0 1,1-1,-1 1,1 0,-1-1,1 1,-1 0,1-1,0 1,-1 0,1-1,0 1,0 0,-1 0,1 1,-1 6,0 1,0 15,1-17,-1 1,0 1,0 0,-1-1,-1 1,1-1,-1 1,-1-1,1 0,-1-1,-1 1,0 0,-9 11,13-18,-6 9,-1 0,0-1,-17 16,8-8,14-13,-1-1,1 1,-1-1,0 0,-7 4,1 0,-1-1,-1-1,1 0,-1 0,0-1,0-1,0 0,0-1,0 0,-13 0,-93-3,45-2,-103 11,-15 22,45-6,139-23,1 0,1 0,-1-1,0 1,0-1,-9-1,14 1,0-1,0 1,0 0,0 0,0-1,0 1,0-1,0 1,0-1,0 1,0-1,0 0,1 1,-1-1,0 0,0 0,1 1,-1-1,0 0,1 0,-1 0,1 0,-1 0,1 0,-1 0,1 0,0 0,0 0,-1 0,1 0,0 0,0 0,0-1,0 1,1-2,-1 2,0-1,0 1,1-1,-1 1,1 0,-1-1,1 1,0 0,-1 0,1-1,0 1,0 0,0 0,0 0,0 0,2-2,22-13,-8 6,-11 5,1 0,-1 0,0-1,0 0,-1 0,0 0,0 0,0-1,-1 0,0 0,5-13,5-16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6T15:35:50.005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6T15:36:19.251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4840 3057,'-3'0,"1"1,0 0,-1 0,1-1,-1 1,1 1,0-1,0 0,0 0,0 1,0-1,0 1,-2 2,-4 2,-117 84,-252 133,283-173,-11 7,-137 52,36-45,-28 10,46 4,-116 44,283-115,-1 0,0-2,0 0,0-1,-34 0,53-4,5 0,15 0,45-1,86-3,920-98,-932 80,-1-6,236-81,-265 65,-56 23,75-23,-121 43,0 0,0 0,0 1,1-1,-1 1,0 0,6 0,-9 1,0-1,1 0,-1 0,0 1,0-1,0 1,0-1,0 1,0-1,0 1,0 0,-1-1,1 1,0 0,0 0,0-1,-1 1,1 0,0 0,-1 0,1 0,-1 0,1 0,-1 0,0 0,1 0,-1 0,0 0,0 0,1 2,-1 1,0 0,0 0,-1 0,1 0,-1-1,0 1,0 0,0 0,0-1,-1 1,1-1,-1 1,0-1,0 0,0 0,0 0,-1 0,-3 3,-5 6,-1-2,-1 0,-15 10,13-10,-77 49,-108 50,153-84,-236 114,-68 37,136-68,155-82,-107 30,-18-13,23-5,-429 73,218-38,199-34,56-19,-31 7,-194 72,175-47,103-33,-236 73,10 25,-12 42,217-112,43-24,-61 35,100-55,-2-1,1 1,0-1,0 0,-8 1,-5 2,15-4,4-3,10-6,2-3,227-190,-157 140,98-55,240-91,-70 38,-336 162,82-50,-86 50,-1-1,-1 0,0 0,0-1,0 0,13-20,-3 1,2 0,1 2,47-43,84-56,-62 54,-84 65,0 0,-1 1,1 0,1 0,-1 0,9-3,81-38,24-10,36-3,201-46,-235 80,-100 22,1 0,0 2,28 2,-50-1,1 1,-1-1,1 1,-1 0,0 0,1 0,-1 0,0 0,0 0,1 0,-1 1,0-1,0 1,-1 0,1 0,0-1,0 1,-1 0,0 0,1 1,-1-1,0 0,0 0,0 1,2 4,0 5,0 0,-1 1,2 23,-3-27,0 11,-1 0,-1 0,-1-1,-1 1,0-1,-2 0,0 0,-1 0,-1 0,0-1,-17 28,-10 9,-2 0,-48 53,-41 37,123-144,1 1,0-1,-1 1,1-1,0 1,0-1,0 1,0 0,0 0,1-1,-2 4,2-4,0 0,0-1,0 1,1 0,-1-1,0 1,0 0,0-1,1 1,-1-1,0 1,1 0,-1-1,1 1,-1-1,0 1,1-1,-1 1,1-1,0 0,-1 1,1-1,-1 0,1 1,-1-1,1 0,0 0,-1 1,1-1,0 0,-1 0,1 0,0 0,-1 0,1 0,1 0,12 2,0-2,1 1,-1-2,17-1,59-14,-68 11,75-15,163-30,4 17,460 18,-701 15,-13 0,0 0,0 1,-1 0,1 1,0 0,-1 1,0 0,1 0,-1 1,-1 0,1 0,0 1,-1 0,0 1,13 12,-16-14,52 51,-51-49,-1 1,0 0,0-1,0 2,-1-1,0 0,3 11,-6-17,-1 0,1 0,-1 0,0 0,0 0,1 0,-1 0,0 0,0 0,0 0,0 0,0 0,0 0,-1 1,1-1,0 0,0 0,-1 0,1 0,-1 0,1 0,-1 0,1-1,-1 1,1 0,-1 0,0 0,0 0,1-1,-1 1,0 0,0-1,0 1,-2 0,-2 1,0 0,-1 0,1-1,-1 0,-8 1,13-2,-242 10,97-8,-310 54,433-52,-31 3,1-3,-1-2,-63-6,92 2,-1-1,-36-10,59 12,0 0,-1 0,1 0,0-1,0 0,0 1,0-1,0 0,1-1,-1 1,1 0,-4-4,5 5,1 0,-1 0,1 0,-1 0,1 0,-1 0,1 0,0 0,-1 0,1 0,0 0,0 0,0 0,0 0,0 0,0 0,0-2,1 1,-1 1,1-1,0 1,0 0,-1-1,1 1,0 0,0 0,0 0,0 0,1-1,-1 1,0 1,0-1,3-2,1 1,0-1,0 1,0 0,1 0,-1 0,9-1,38-3,-46 6,348-19,-88-2,179-12,-1 28,-368 11,-1 3,0 3,115 34,294 79,-351-100,226 15,-258-37,0-4,132-19,260-62,-184 25,-267 50,53-16,-54 12,44-6,65-14,-110 20,1 2,0 2,49-2,-69 8,0 0,-1 1,1 0,34 7,-43-3,-1 0,0 1,0 1,-1 0,1 0,17 15,-7-6,-13-8,1 0,-1 1,0 0,9 12,7 8,-21-24,1 0,-1 0,0 1,0-1,0 1,-1 0,0 0,0 0,0 0,0 0,-1 0,2 11,-3-14,0 1,0-1,0 0,0 0,0 1,0-1,-1 0,1 1,-1-1,0 0,0 0,0 0,0 0,0 0,0 0,0 0,-1 0,1 0,-1 0,1-1,-1 1,0-1,1 1,-1-1,0 0,0 1,0-1,0 0,0 0,0 0,-1-1,-1 2,-28 4,0 0,1-2,-2-2,-44-1,-330-2,384 0,-31-5,9 0,37 6,-15-2,21 1,1 1,0 0,0 0,0 0,0-1,0 1,-1-1,1 1,0-1,0 1,0-1,0 0,0 1,-1-2,3 1,-1 1,0-1,1 1,-1-1,1 1,-1-1,0 1,1 0,-1-1,1 1,-1-1,1 1,0 0,-1 0,1-1,-1 1,1 0,-1 0,1 0,1-1,15-5,9 0,-1 0,52-4,53 6,-101 3,230 1,-100 1,-145 0,0 1,0 0,0 1,22 7,11 3,-34-10,6 1,-1-1,1 0,23 0,5-3,70 3,-88-1,-21-4,-9-3,-10-5,-34-19,-1 2,-60-26,70 36,-316-141,129 82,184 64,-140-50,170 59,-1 0,1-1,1 0,-1 0,1-1,-14-10,17 10,0 1,0-1,1 0,0 0,0 0,0 0,1-1,0 0,0 0,0 0,-2-7,-3-6,0-1,-19-29,13 26,-9-26,22 49,-22-51,20 46,0 0,-1 1,1-1,-1 1,0-1,0 1,-8-5,-2-2,8 6,0 0,-1 1,0-1,0 1,0 1,0-1,-1 1,-13-4,-55-6,-1 4,0 3,-96 4,-227 39,323-28,-104 17,-67 12,-35 7,-110 47,14-3,-13 17,193-48,163-49,24-6,11-3,5-1,21-5,0 1,32-1,57 1,-65 3,368-2,-85 3,292-45,-427 25,365-24,-552 45,104 3,-95-2,0 2,-1 0,37 12,111 37,-144-46,33 15,-54-20,0 0,0-1,0 1,0-1,0 1,0-1,0 0,0 0,1 1,-1-1,0 0,0 0,0 0,0 0,0 0,0 0,0 0,0-1,1 1,-1 0,0 0,1-1,-1-1,0 1,0 0,-1 0,1 0,0-1,-1 1,1 0,-1-1,1 1,-1 0,1-1,-1 1,0-1,0 1,0-1,0-2,0-4,0 0,-1 1,0-1,0 0,0 0,-1 1,-3-9,-25-51,22 54,1-1,1-1,1 1,0-1,-6-29,-1-52,7 49,5 31,-2 1,0-1,-5-17,0 7,-8-20,-14-94,26 118,-2 0,-13-38,11 40,-4-26,8 31,-9-26,10 36,-4-13,-1 1,-1 0,-12-17,18 29,-1 1,0 0,0 0,-1 1,1-1,-1 1,0-1,0 1,0 0,0 1,-1-1,1 1,-1 0,0 0,1 0,-9-1,-12-1,20 4,0-1,1 1,-1-1,0 0,1 0,-1 0,1-1,-1 1,1-1,0 0,0-1,0 1,-6-5,1-1,-1 0,-1 0,0 1,0 0,0 0,-1 2,0-1,0 2,0-1,-14-2,-1 2,1 1,-1 2,-50 1,27 3,0 2,-97 22,-85 36,27-7,168-45,1 1,-40 18,-4 11,-91 61,98-56,64-39,-1 0,0-1,0 0,-1-1,1 0,-1-1,0 0,-21 3,29-6,0 1,-1 0,1 0,0 0,-1 0,1 1,0-1,0 1,0 0,0 0,1 0,-1 0,0 0,1 1,0-1,-1 1,1 0,0-1,-2 4,1-1,-1 0,0 0,0-1,0 0,-1 0,-5 4,-17 8,-47 18,11-5,14-10,13-5,36-14,0 0,-1 0,1 0,0 0,0 0,-1 0,1 0,0 1,0-1,-1 0,1 0,0 0,0 0,0 1,-1-1,1 0,0 0,0 0,0 1,-1-1,1 0,0 0,0 0,0 1,0-1,0 0,0 1,5 2,15-1,76 1,-49-3,76 11,-90-4,33 3,-58-9,0-1,0 0,0 0,-1-1,1 0,12-4,296-85,-278 80,1 2,44-5,-71 11,-1 0,1-1,0 0,18-10,-8 5,-6 2,12-4,-1-1,0-1,-1-1,26-18,79-54,-103 68,-8 3,0-1,-1-1,31-34,-10 10,143-126,-141 129,25-21,102-96,-164 149,-1 0,1 0,-1-1,0 1,-1-1,1 0,-1 0,4-11,-6 14,-1 0,1-1,-1 1,1 0,-1 0,0 0,0 0,-1 0,1 0,0 0,-1-1,0 1,0 0,0 1,0-1,0 0,-1 0,1 0,-1 1,-3-5,-7-7,-1 1,-1 0,0 0,-16-10,-23-20,46 36,0-1,0 0,1 0,0-1,1 0,-9-16,-18-60,11 23,15 48,-1 0,0 0,-1 1,0 0,-1 0,0 1,-1 0,-15-14,22 24,1 0,-1 0,1 0,-1 0,0 1,0-1,0 1,0 0,0 0,0 0,0 0,0 0,0 1,-1-1,1 1,0 0,0 0,0 0,-1 1,1-1,0 1,0-1,-4 2,-3 2,1 0,0 1,0 0,0 0,1 1,-8 6,-20 14,-45 24,-10 5,-210 172,13 18,275-234,-52 45,-136 90,173-131,-1-2,0 0,-47 11,26-7,-48 15,-129 50,184-65,40-16,9-3,13-3,10-2,0 1,0 2,48-1,-39 3,-18 0,-1-1,37-11,-1 0,505-126,-502 121,-14 5,71-16,-108 29,-3 1,-1-1,1 0,-1 0,1 0,-1 0,1 0,-1-1,0 0,1 1,-1-1,4-4,208-152,151-97,-328 232,-98 56,-69 29,41-22,6-1,18-10,-88 54,141-76,1 1,-1 0,-17 18,25-23,0 1,0 0,0 0,1 0,-1 0,1 1,0-1,0 0,1 1,-1 0,1-1,0 1,0 6,-1 16,1-7,-5 30,3-35,2-9,1-1,-2 0,1 0,-2 6,2-9,0 0,0 0,-1 0,1-1,0 1,-1 0,1-1,-1 1,1-1,-1 1,0-1,1 0,-1 0,-2 2,-36 11,-58 12,-448 89,-16-18,421-73,-139 23,-442 73,200-45,141-47,2-29,351 1,25 0,0 0,0 0,0 0,0-1,0 1,-1-1,1 0,0 0,0 0,-3-1,5 1,0 0,0 0,0 0,0 0,0 0,0-1,0 1,0 0,1 0,-1-1,0 1,1 0,-1-1,1 1,0 0,-1-1,1 1,0-1,0 1,0-1,0 1,0-1,0-2,1 1,-1 0,1-1,0 1,0 0,0 0,0-1,0 1,1 0,-1 0,1 0,0 1,0-1,5-4,2-3,1 1,13-9,-19 15,137-93,-35 26,317-208,-276 193,191-114,-315 184,0 2,1 0,0 2,41-14,-37 16,0-2,46-26,-4 2,147-48,-34 15,211-78,-352 133,107-36,-70 20,1 3,147-27,-155 47,-21 2,-29 1,0-2,0 0,34-13,59-32,-97 41,234-121,-76 36,-161 86,-7 3,-1 1,1 1,0-1,0 1,1 0,-1 1,16-3,-23 5,-1 0,1 0,0 0,0 0,0 0,0 0,0 1,0-1,-1 0,1 0,0 1,0-1,0 0,-1 1,1-1,0 1,0-1,-1 1,1 0,0-1,-1 1,1-1,0 2,0 0,0-1,-1 1,1 0,0 0,-1-1,1 1,-1 0,0 0,0 0,1 3,-2 2,1 1,-1-1,-1 1,-2 9,2-12,0 0,0 0,0 0,-1 0,0-1,0 1,0-1,-1 0,1 0,-1 0,0 0,-5 3,-8 6,-35 18,24-15,-36 22,-197 114,210-126,36-20,1 1,-1 1,1 0,1 1,-1 0,-17 18,24-22,0 1,0-1,0 0,0 0,-1-1,1 0,-1-1,-16 6,-13 6,-135 72,159-81,-24 10,-2-1,-241 105,201-89,-1274 440,1041-395,245-64,-2-4,-110 2,175-10,0 0,0-1,0 1,0-1,1 1,-1-1,-4-2,7 3,0-1,0 1,0-1,0 0,0 0,0 0,0 0,0 1,0-1,0 0,1-1,-1 1,0 0,1 0,-1 0,0 0,1 0,0-1,-1 1,1 0,0 0,0-1,-1 1,1-2,2-36,-1 31,0 0,-1 0,0 0,-2-9,2 15,0 0,-1 0,0-1,1 1,-1 0,0 0,0 0,0 0,-1 0,1 0,0 0,-1 0,1 1,-1-1,1 1,-1-1,0 1,-3-3,0 1,-1 1,1 0,0-1,-1 2,1-1,-1 1,0-1,-10 1,-4 0,-25 3,30-1,0 0,0-1,-23-3,-69-10,90 11,15 2,0 0,0 0,0 0,0-1,0 1,0-1,0 1,0-1,0 0,0 0,1 0,-1 0,0 0,1 0,-1-1,0 1,1 0,0-1,-1 1,1-1,-2-3,1 1,0 0,1 0,0 0,0-1,0 1,0 0,1-1,0 1,0-6,0-1,0-1,2 1,-1 0,1 0,1-1,5-13,-1 7,1 0,21-31,-23 39,12-19,2 0,25-27,142-157,-168 193,-11 13,-1-1,9-13,153-207,-110 162,2 3,3 2,142-103,-164 138,-29 19,0-1,-1 0,0 0,-1-1,0-1,0 0,12-15,48-57,-13 17,-31 32,2 1,1 1,42-34,-22 26,141-120,-187 155,0-1,0 0,0 0,-1 0,0-1,0 1,0-1,0 1,1-9,2-5,3-32,-6 34,0-1,8-22,-5 24,-2 4,0 0,1 0,0 0,1 0,10-13,-7 19,-6 10,-4 15,-3-8,-1 0,-1 0,1 0,-2 0,-11 15,-14 23,12-10,6-11,-35 52,-21 10,68-87,-1 1,1-1,-1 0,0 0,0-1,0 1,-1-1,1 1,0-1,-1 0,0 0,0 0,1-1,-7 2,-27 5,28-6,0 0,0 0,0 1,-15 6,-68 40,-69 33,153-80,0 1,0-1,1 0,-2 0,1-1,0-1,-9 1,-16 1,29-1,0 0,0 1,0-1,1 1,-1 0,0 0,1 0,-1 1,1-1,-1 1,1 0,0-1,-5 7,5-5,-1 0,1 0,-1-1,0 1,0-1,-1 0,1-1,-1 1,-5 2,-32 3,33-7,1 1,-1-1,1 2,-13 4,-7 3,26-10,0 1,0-1,0 1,0-1,1 0,-1 0,0 0,0 0,0 0,0 0,0 0,1-1,-3 0,4 1,-1 0,1 0,0-1,0 1,0 0,-1-1,1 1,0 0,0 0,0-1,0 1,0 0,0-1,0 1,0 0,-1-1,1 1,0 0,0-1,0 1,1 0,-1-1,0 1,0 0,0 0,0-1,0 1,0 0,0-1,0 1,1 0,-1 0,0-1,8-12,-5 9,50-77,17-28,-42 57,9-15,64-89,-74 116,13-25,-24 35,2 1,0 1,41-48,-15 32,35-40,-73 76,0-1,0-1,6-14,8-14,49-74,20-17,-19 30,-41 54,2 0,51-54,-28 45,2 2,104-72,-145 114,-1 0,1 1,19-7,-26 13,-1 0,0 1,1 0,-1 1,1 0,0 0,-1 0,1 1,13 1,162 5,-138-6,-26-2,-1 0,0-1,0 0,30-11,-28 7,0 2,0 0,29-2,-43 6,1 1,-1 0,0 0,9 2,-12-1,-1-1,1 1,-1 0,0 0,1 0,-1 0,0 1,0-1,0 1,0-1,0 1,0 0,2 3,31 32,-21-22,-1-1,0 2,15 23,-23-28,0 0,-1 0,0 1,3 19,6 16,9 31,-20-74,0 0,0 0,0-1,0 1,0-1,5 6,9 15,0 14,-11-25,0 1,2-1,-1 0,1-1,1 0,0 0,12 13,8 3,1-3,53 37,-71-54,-1 1,0 0,15 19,-5-7,-15-15,0 0,0 1,-1 0,5 8,-5-7,0 0,1-1,6 8,17 19,-1 1,23 39,-26-40,-18-27,-1 0,0 0,0 1,-1-1,6 14,26 55,-24-38,-9-27,1 0,5 11,-3-8,-5-11,-1-1,1 1,0-1,0 0,1 0,-1 0,0 1,1-1,-1 0,1-1,3 4,5 3,0 0,0 1,-1 0,0 1,9 12,-9-11,20 21,-21-24,-5-5,-1 0,0 0,0 0,0 0,-1 0,3 5,-3-5,1 1,-1-1,1 0,0 0,0 0,5 5,-1-2,3 2,-1 1,13 17,-18-23,-1 1,0 0,0 1,0-1,0 0,-1 1,0-1,0 0,0 1,0 7,1 14,-1-1,-2 0,0 0,-8 38,8-60,0 1,0 0,-1-1,1 1,-1 0,0-1,0 0,0 1,0-1,-1 0,0 0,1 0,-1-1,0 1,0-1,0 1,-1-1,1 0,0 0,-1 0,0-1,1 1,-1-1,0 0,-4 1,-10 0,1 0,0-1,-1-1,-26-2,3 0,-83 2,116 0,0 1,0 1,0-1,0 2,1-1,-1 1,-13 6,7-2,-44 17,-78 36,100-42,-58 38,77-45,-2-1,-33 14,34-17,2 1,-1 0,1 1,-15 12,-12 15,-49 52,84-80,-1 0,0-1,0 0,-1 0,0-1,-14 7,-68 22,18-8,21-7,-90 22,89-28,-82 32,81-20,-23 10,69-34,0 1,1-1,-14 1,-20 5,17 1,-1 1,-28 15,38-18,0 0,-19 5,17-6,-24 11,5-1,0-2,-58 13,-2 1,70-19,2-2,1 2,-37 18,51-22,0-1,-1 0,0 0,0-1,-11 1,9-2,1 1,-1 1,-16 6,7 1,12-6,0 0,0 0,-1-1,1-1,-1 1,0-2,-14 3,2-5,19 0,1 0,-1-1,0 2,0-1,0 0,1 1,-1-1,0 1,1 0,-1 1,0-1,1 1,-1-1,1 1,0 0,0 0,-5 4,2 0,0 0,0-1,0 0,-1 0,0-1,0 0,0 0,0 0,0-1,-1 0,0-1,-11 3,-4 1,0 1,1 1,-32 17,46-22,0 0,0 0,-1 0,1-1,-1 0,0-1,-15 1,2-2,-33-3,51 2,1 1,0-1,0 0,-1 0,1 0,0 0,0 0,0 0,0-1,0 0,0 0,1 0,-1 0,-3-4,3 3,0-1,0 0,1 1,-1-1,1 0,0-1,1 1,-1 0,-1-7,0-7,0 0,2 0,0-1,3-23,-2 20,2-208,-2 145,1 68,1 0,1 0,1 1,0-1,1 1,11-24,9-33,-20 59,0 0,2 0,-1 0,17-24,-21 35,9-17,8-11,6-5,-19 27,1-1,0 2,0-1,1 0,15-12,38-35,-45 40,0 0,26-17,69-51,-79 57,2 1,2 2,42-23,83-19,-46 21,-89 35,827-340,-663 286,-142 51,98-14,-137 26,0 1,0-1,0 0,0-1,-1 0,1 0,-1-1,9-4,131-69,-117 60,0-2,43-32,-71 48,-1 1,0-1,0 0,0 0,0 0,0-1,0 1,-1 0,1-1,-1 1,0-1,0 1,0-1,0 0,0 0,0 1,0-1,-1 0,0 0,0 0,1 1,-1-1,-1 0,1 0,0 0,-1 0,0 1,1-1,-1 0,0 1,0-1,-2-3,-1 0,0-1,0 1,-1 0,0 0,0 0,0 1,-1 0,0 0,0 0,0 1,-8-5,-14-5,-1 0,-1 2,0 1,0 2,-1 1,-48-7,73 15,1-1,-1 0,0-1,0 1,1-1,-1-1,1 1,-1-1,1 1,-6-5,-9-6,0 1,-22-9,-30-18,47 21,14 10,0 1,0 0,-16-8,24 14,-1-1,1 1,-1 0,1 0,-1 0,0 1,1-1,-1 1,0 0,0 0,1 0,-1 1,0-1,1 1,-1 0,-4 2,5-2,0 1,0-1,1 1,-1 0,0 0,1 0,0 0,-1 1,-1 2,-20 29,12-16,-5 7,2 1,1 1,-17 45,23-52,3-6,0 1,1 0,-1 16,-6 19,1-9,2 1,2 0,1 0,2 54,2-80,-1 0,0 0,-8 27,5-21,-3 24,5-11,3-24,0 0,-1 0,-1 0,0 0,-6 18,-19 52,-4 10,23-75,-1 0,-1-1,0 0,-19 20,-8 11,20-24,0-2,-2 0,0-1,-2-1,-41 29,-11 9,-112 115,150-137,23-23,1-1,-1 0,-23 14,28-21,1 1,1 0,-1 0,1 0,-1 1,1 0,0 0,-4 6,9-11,0 0,0 0,0 0,0 1,0-1,0 0,0 0,-1 1,1-1,0 0,0 0,0 0,0 1,0-1,0 0,0 0,0 1,0-1,0 0,0 0,0 1,1-1,-1 0,0 0,0 1,0-1,0 0,0 0,0 0,0 1,1-1,-1 0,0 0,0 0,0 0,0 0,1 1,-1-1,0 0,0 0,0 0,1 0,-1 0,0 0,0 0,1 0,-1 0,0 1,0-1,1 0,-1 0,0 0,0 0,1-1,-1 1,0 0,1 0,13-2,-10 1,39-14,-1-2,41-22,-18 12,-24 8,-23 11,0-1,0 0,-1-1,-1-1,26-21,-18 8,2 1,0 1,1 1,31-19,194-92,-219 119,-18 7,-1 0,1-1,17-12,269-178,-243 161,4 3,-49 27,-1 0,0 0,0-1,-1-1,0 0,0 0,10-12,-15 15,-1 0,1 1,0 0,0-1,1 2,-1-1,1 1,0 0,7-2,29-15,-26 11,0 1,0 1,0 0,1 1,0 0,0 2,34-4,-46 7,1-1,0 1,-1-1,1 0,-1-1,0 1,1-1,-1-1,-1 1,11-8,0 0,-11 8,0 0,0 1,0 0,1 0,-1 0,0 0,1 1,8-1,5 0,24 2,-26 1,30-4,4-3,0 1,62 4,-111 1,1 0,0 0,0 1,0-1,-1 1,1 0,0-1,-1 1,1 1,-1-1,1 0,-1 0,1 1,-1 0,0-1,3 3,-4-2,0-1,0 1,0 0,0-1,0 1,-1 0,1 0,0 0,-1-1,1 1,-1 0,0 0,0 0,0 0,0 0,0 0,0 0,0-1,0 1,-1 0,1 0,-1 0,0 0,-1 2,-8 17,8-18,0 1,0 0,0 0,0 1,1-1,-2 9,2 0,0 0,1 0,1 1,0-1,1 0,0 0,1 0,5 13,7 16,22 42,-11-26,-5-11,12 35,84 141,-43-103,-67-106,9 21,-13-27,1-1,-1 1,1-1,0 1,1-1,-1-1,1 1,1-1,6 7,39 25,-14-12,-34-24,0 1,-1 0,1 0,-1 0,0 0,0 1,0-1,3 7,-3-5,0 0,1-1,0 0,5 8,3-1,1-1,12 9,-11-9,18 16,-11-3,0 1,25 38,24 58,-31-59,-21-36,14 31,55 95,-73-130,-1 2,11 25,-7-17,-12-23,0 0,0 0,-1 0,3 10,25 141,-26-128,0 1,-2-1,-2 1,-4 61,0-70,-2 0,0 0,-1-1,-10 24,13-40,0 0,0 0,-1-1,1 1,-1-1,-6 7,-14 20,23-30,0 0,-1 0,1-1,0 1,-1 0,1-1,-1 1,0-1,0 1,1-1,-1 0,0 0,0 0,0 0,-3 1,-1 0,0-1,0 0,0 0,-8 0,7-1,0 1,0-1,-9 3,-1 3,0-2,-1 0,0-1,0 0,0-2,-24 0,25-2,1-1,-1-1,1 0,0-1,0 0,0-2,-16-7,-21-13,-101-46,-142-67,8-13,184 96,89 48,-27-14,-55-39,84 52,1-1,1 0,0-1,0 0,1-1,1 0,0 0,-12-21,6-1,1 1,-11-46,16 47,-1 0,-2 1,-18-34,14 37,-44-84,51 92,1 0,1-1,-9-42,7 8,-32-99,34 133,-2 0,0 1,-1-1,-2 2,1 0,-2 0,-23-25,-24-14,-108-80,148 122,-47-40,-89-95,103 92,-26-25,60 65,-92-95,79 79,-37-54,35 43,19 28,2-1,-12-19,23 32,0 1,0 0,0 0,1-1,-1 1,2-1,-2-10,4-43,-1 25,0 4,4-92,-3 101,1 1,1-1,13-37,-4 29,2 1,0 0,32-42,-44 66,-3 3,1 1,-1 0,0 0,0-1,0 1,0 0,0 0,1-1,-1 1,0 0,0 0,0-1,1 1,-1 0,0 0,0 0,1 0,-1-1,0 1,0 0,1 0,-1 0,0 0,1 0,-1 0,0 0,1 0,-1 0,0 0,0 0,1 0,-1 0,5 9,-2 20,-3-27,0 223,-3-207,-1 0,0 0,-2 0,-7 19,-8 22,-19 66,-55 150,88-255,0 0,-1-1,-1 0,-1 0,0-1,-2 0,0-1,-1 0,0-1,-25 23,-85 99,64-67,41-49,1 1,-22 39,-21 55,41-77,-10 24,-11 23,33-76,-1 1,-12 12,12-14,0 0,1 0,-8 14,0 7,8-15,-1-1,0 1,-2-1,-11 14,-10 9,-157 169,178-198,-16 16,-55 40,47-41,11-8,0-1,-36 17,18-14,-2-2,0-2,-48 9,90-23,-1 1,1-1,0 0,-1 1,1-1,0 1,-1-1,1 1,0-1,0 1,0 0,-1 0,1 0,0-1,0 1,0 0,0 0,0 1,1-1,-1 0,0 0,0 0,0 2,0 1,0-1,1 1,-1 0,1 0,-1 0,2 6,-3 19,-1-18,-1-1,-1 0,0 0,0 0,-1 0,0-1,-1 0,-9 10,-14 21,9-10,6-7,0 0,-22 47,16-25,-2-1,-2-1,-34 45,52-79,-1 0,0 0,-1-1,-13 10,11-10,1 1,-16 18,10-10,-24 22,25-27,1 2,-22 26,30-32,-2 0,1 0,-1-1,0 0,-1-1,-11 7,-20 17,34-27,1 1,-1-1,1 0,-1 0,0-1,0 1,0-1,-1-1,1 1,-10 0,7-1,1 1,0 0,0 0,0 1,-14 6,-14 11,-56 22,78-37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8T16:02:50.585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8 3397 7551,'0'0'8410,"-1"-2"-8202,-6-23 3314,8 23-3414,1 1 20,-2 0-103,1 0 0,0 1 0,0-1 0,0 0 0,-1 0 0,1 1 0,0-1 0,0 0 0,0 1 0,0-1 0,0 1 0,0-1 0,0 1 0,2-1 0,12-4 236,23-5 122,-29 8-379,0 0-1,17 0 1,6-2 284,-25 1-27,2 3-103,5 1 228,5 1-346,-15 1-44,-1 0 5,1-1-7,-3-2-16,0 1 0,1 0 0,-1-1 1,1 1-1,-1-1 0,1 1 0,-1-1 0,4 1 0,35 6-79,0 0 101,-30-7 0,-7 0 0,1 0 0,-1 0 0,1 0 0,-1 1 0,0 0 0,1-1 0,3 3 0,35 3 88,-30-5-75,0 1 0,14 3 0,-21-3-114,-2 0 83,0-1 1,0-1-1,0 1 1,0 0-1,1-1 1,-1 1-1,6-1 0,-1 0 54,22 2-20,-10 0 188,35-1-1,-30-1-285,-6 2 68,-18-2 13,0 1 1,0 0-1,0-1 0,0 1 1,0-1-1,0 0 0,0 1 0,0-1 1,1 0-1,-1 1 0,0-1 1,0 0-1,0 0 0,2 0 0,33 2-105,2 5 80,-35-6-1,0 0 0,0 0 0,0-1 0,1 1 0,-1-1-1,0 0 1,4 0 0,30 3 194,15-4 85,-14 2-231,-26-3-21,-8 1 0,0 0 0,0 1 0,0-1 0,0 1 0,6 0 0,30 0 0,-28 1 0,3 4 15,-12-1 20,0-3 10,15 0-14,93-2-237,-88 1 134,-5 0 53,0 0 1,24-4-1,17-2-173,74 0 376,-82 2 32,-22 7-385,-4-1 2,11-1-89,-24 0 192,-1 3 11,-1-2 52,7 1-14,6-2 84,-11-1-69,1 1 0,0 1-10,39-3 10,-15 5 260,-11-5-420,26-2 350,-30 1-320,-20 2 22,0 1 26,56 9 260,-44-8-237,0 0 43,0-1 21,8-1-73,43 1 210,-46 0-129,1 5-16,-11-4-8,23 4-62,-16-6 72,-13 0 7,0-1 0,0 1 0,0 0 0,0 1 1,0-1-1,0 0 0,0 1 0,0 0 0,0 0 0,0 0 0,0 0 0,0 0 0,4 3 0,5 1-6,-10-4 14,1 1 0,0-1-1,-1 0 1,1 0 0,0 0-1,0-1 1,0 1 0,4 0-1,-1 0 56,-3-1 27,11 4-22,-9-3-133,1 0 1,0-1 0,-1 1 0,12-2-1,-6 1 84,0 0 0,18 2-1,-10-5 187,-13 2-263,-4 1-75,0 0 21,1 1 92,0 0 3,16 0 81,17-2-71,36 0 81,-68 2-52,4 0-28,-6-1-54,1 1-10,7 2 11,-9-3 52,0 1 0,0-1 0,0 0 1,0 1-1,1-1 0,-1 0 0,0 0 1,0 0-1,0 0 0,1 0 0,-1 0 0,0 0 1,0 0-1,0-1 0,2 0 0,1 0 3,2 1 6,-3-1 17,36-8 6,-29 8-20,18-1 106,-1 2-112,-14 1-74,11 2-33,-10-4 165,10-2 39,4-6-238,-17 5 92,1 2 44,13 6 53,-18-2-59,-5-2 2,0 1 0,1-1 0,-1 0 0,1 0 0,-1 0 1,1 0-1,-1 0 0,1 0 0,-1-1 0,1 1 0,2-2 0,23-3 57,-15 3-63,1 1-33,-2-1 32,-1-1 22,23-1-11,-34 4 1,0 0 1,1 0-1,-1 0 1,0 0-1,1 0 1,-1 0-1,0 0 1,1 0-1,-1 0 1,0 0-1,0 0 1,1 0-1,-1 0 1,0 0-1,1 0 1,-1 0-1,0 1 1,1-1-1,-1 0 1,0 0-1,0 0 1,1 0-1,-1 1 1,0-1-1,0 0 1,1 0-1,-1 1 1,0-1-1,1 1 1,-1-1 4,0 0 0,0 0-1,0 1 1,1-1 0,-1 0 0,0 0 0,0 0 0,1 1 0,-1-1 0,0 0 0,0 0 0,1 0 0,-1 0 0,0 1 0,0-1 0,1 0-1,-1 0 1,0 0 0,1 0 0,-1 0 0,0 0 0,1 0 0,-1 0 0,0 0 0,1 0 0,-1 0 0,0 0 0,1 0 0,-1 0-1,10-3-72,-2-1 115,-7 2 18,1 1-35,2 0-40,-3-2-69,-10 0-263,-4 0 384,-1 0-33,4-2 1,1 0 42,7 4 121,2 0-181,-1 1 1,1-1 0,-1 1-1,1 0 1,-1-1 0,1 1-1,-1-1 1,1 1 0,0-1 0,-1 1-1,1-1 1,0 1 0,0-1-1,-1 1 1,1-1 0,0 1-1,0-2 1,6 0-1,1 1 1,-1 0-1,1 0 0,0 1 1,-1 0-1,1 0 0,0 0 0,9 2 1,6 0-47,-7-1 25,2 1 5,35-3-1,-36 0 24,0 1 0,-1 0 0,1 1 0,26 5 0,-2 1 0,-40-8 6,0 1 1,1 0-1,-1 0 0,0 0 1,0 0-1,1 0 0,-1 0 0,0 0 1,0 0-1,1 0 0,-1 0 0,0 1 1,1-1-1,-1 0 0,0 0 1,0 0-1,1 0 0,-1 0 0,0 0 1,0 0-1,0 1 0,1-1 0,-1 0 1,0 0-1,0 0 0,0 1 1,1-1-1,-1 0 0,0 0 0,0 1 1,0-1-1,0 0 0,0 0 0,0 1 1,1-1-1,-10 7-26,6-6 56,0 1 1,-1-1 0,1 0 0,-1 0 0,1 0 0,-8 1 0,-20 0 62,21-1-184,0 0 1,-19-2-1,27 1 351,14 3-457,-8-2 127,6 0 22,0-2 84,-8 1 226,-32 1 16,1 3-172,24-3-112,-19 1 11,9-4 42,10 0-31,-18-4 20,-33-7-194,-32-8 624,46 13-295,23 4-208,19 4 23,-32-13-26,21 8 45,0-2 31,-6-2-32,15 9-16,-18-5 130,-22-5-177,13 5 53,15 3 0,-29-2 205,30 1-209,-27-11-16,14 6-150,13 4 159,0 0 11,0 1 11,2-1 50,9 3 40,1 1-72,-1-1-1,1 0 1,0 0-1,-1 0 1,1 1-1,-1-2 1,1 1-1,0 0 0,0 0 1,0 0-1,0 0 1,0-1-1,0 1 1,-1-2-1,0-5 36,0 4-11,-1-4-57,1 4-41,1 3 45,1 1 0,0-1 0,0 1 0,0 0 0,0-1 0,0 1 1,0 0-1,0-1 0,0 1 0,0-1 0,0 1 0,0 0 0,0-1 0,0 1 0,0-1 0,0 1 0,0 0 0,0-1 0,0 1 0,0 0 0,1-1 0,-1 1 0,3-13 176,-1 3-180,-1 6-54,0-5 54,1 3 71,-1 6-90,0-30 376,-1 26-300,-1-4-57,0 6-65,2 1 54,-1 1 11,1-1 1,-1 0-1,1 0 1,-1 1-1,1-1 1,-1 0-1,1 0 1,-1 1-1,1-1 1,0 1-1,-1-1 1,1 1-1,0-1 1,1 0-1,17-6-54,-14 7 63,12-3 48,-13 4-54,1 0 2,3 0-11,11 1-83,7 6-113,-19-7 51,7 6 1249,-23-4-975,1-1-127,-1 0 0,1-1-1,-1 0 1,1-1 0,-1 0-1,0-1 1,-11-1 0,-3-2-46,-32-10 1,9 2 179,9 1 92,35 10-154,-2 1-11,-5-3-45,-5-4-5,2 1-3,10 5 13,-1 0 0,1 0 1,0 0-1,0 0 0,0-1 0,0 1 0,0-1 0,0 0 1,0 1-1,-2-4 0,1 1 34,0 1-48,2 2-15,1 1 0,-1-1 0,1 1 0,-1-1 0,1 1 0,-1-1 1,1 1-1,0-1 0,-1 0 0,1 1 0,0-1 0,0 0 0,-1 1 0,1-1 0,0-1 0,-2-8 0,2 0 29,1 6 41,2-4-56,-3 6 81,1 0-26,4-5-57,-3 4-44,9-7 88,-3-4-49,-3 3 6,-3 8-50,1-5-11,-2 6 21,0-4 240,-1-3 217,-4 0-334,-6 0-64,7 6-14,-21-9 113,-24-12 507,38 19-589,6 3 26,-4-3 6,6 4 38,2-1-222,-1 2 123,1-1 0,0 0 0,-1 0 0,1 1 0,-1-1 0,1 0 0,-1 1 0,1-1 0,-1 0 0,0 1 0,1-1 0,-1 1 0,0-2 0,-6-3-68,3 2 11,-3-4 53,-3 0 42,-2 0-20,3 1 31,5 4 0,-44-18-53,22 12 11,22 6-11,-19-3-11,-18 2 22,29 1-22,3 0-31,5 1 70,-1 0 1,1-1-1,0 1 1,1-1-1,-8-4 0,-2 0-23,10 4-16,-8-5 7,8 4-28,-3-6 32,3-1 57,2 8 155,1 0-159,0-18-57,0 18-44,0 0 76,0-2-18,-1 1-1,1-1 1,-1 1 0,0 0-1,0-1 1,0 1-1,0 0 1,-1 0-1,-3-5 1,2 2 57,2 4 125,-1 0-151,0 0-1,0 1 1,-1-1-1,1 0 1,1 0 0,-4-5-1,4 6-15,-4-5-29,3 3-54,-3-6 43,3 7 22,1-1 0,0 0 0,0 1 0,0-1 0,0 0 0,0 0 0,0 0 0,0-3 0,0 0 9,1 4 121,-1 0-73,-2-15-26,2 15-20,-7-15-10,-9-18 202,10 22-100,5 8-100,0 1 40,0 0 0,0 0 0,0 0 0,-1 0 0,-4-5-1,0 0-38,-7-7-11,10 12 0,-7-6 0,-17-12 160,27 21-103,-7-8-257,5 6 119,-3-5 65,-33-38 199,25 24-310,13 20 191,0 0-11,-2-6-53,-6-6-157,-3 0 144,12 13 17,-1 1-1,1-1 1,-1 0 0,1 1 0,-1-1-1,1 0 1,0 0 0,-1 1 0,1-1 0,0 0-1,0 0 1,-1 1 0,1-1 0,0-1 0,0 0 7,-1-1 190,-1 1-148,-5-6-42,-2-3-26,-4-3-16,11 12 6,-6-16 8,0 5 17,8 12 1,-1 0 0,0 0-1,1 0 1,-1 0 0,0 0 0,0 0 0,1 1-1,-1-1 1,0 0 0,0 0 0,0 1-1,0-1 1,0 0 0,0 1 0,-1-1-1,-10-18-1,-3 1 69,14 17 69,-1-2-73,-5-9-11,1 0-31,5 10 95,-1 0-53,-16-11 117,-12-9-258,26 19 77,-12-11 0,5 9 0,0 4-11,9 1 2,1 0 0,-1-1-1,1 1 1,-1 0-1,1 0 1,-1-1-1,1 1 1,0-1 0,-1 1-1,1-1 1,-2-1-1,-21-10 59,-3 0-38,-11-9-11,24 16 0,12 4 0,0 0 1,0 0-1,0 0 1,-1 0-1,1 0 0,0 1 1,0-1-1,-1 1 1,-3 0-1,-2-2-6,-25-11-56,7 1 73,-39-19 170,40 14-181,17 12 23,4 3-6,0-1 1,0 1-1,1-1 1,-1 0-1,-3-4 1,1 2 14,4 2 21,-23-31-10,11 16-20,12 15-9,0 0 1,0 0-1,0 0 1,0 0-1,0-1 1,-1-3-1,-1-3-10,-1-2-15,5 11 10,0 0 0,0 0-1,-1-1 1,1 1 0,0 0-1,-1 0 1,1 0 0,-1 0-1,1 0 1,-1 0 0,1 0-1,-1 0 1,0 1 0,0-1-1,-1-1 1,-2-19 185,4 10-173,0 4 40,-5-23 26,4 24 1,2-26 89,-1 20-167,3-3 1,-3 11-3,-5-14 14,1 5 41,1 1 0,0 2-31,3 8 95,-1 0-53,0-8-11,-3-2-42,2 2 0,0 3 67,2 7-77,-10-16 165,5 6-155,4 8 42,-1 0 0,-33-28 141,24 22-209,9 7 20,0 0 0,0 0 0,1-1 0,-1 1-1,0 0 1,1-1 0,-1 1 0,1-1 0,-1 0 0,1 1 0,0-1 0,-2-3 0,1 1 6,1 3 42,-1 0 0,-13-3-67,11 1 2,0-3-132,-5-1 133,-1-2 11,1 0 0,1-2 0,1 0 0,-3-10 20,8 18-14,0 0 0,0-1 1,0 1-1,0 0 0,-1 0 1,-2-3-1,-23-27 5,23 26 16,-14-21 63,-2-10 21,10 19-129,-22-32 0,6 17 23,1-1-1,-34-63 1,52 80 87,-10-30-1,14 35-118,1 3-1,-7-17 219,10 23-192,-11-15-75,5 10 129,-3-7 64,2 8-106,-2 0-22,0 1-17,-32-22 468,37 27-413,-6-2-23,-1-2-4,-4 1 0,3 1 0,-5-2-13,14 5-21,-18-3 1,-5-4 44,0-4-22,15 6 11,-1 0 11,2 1 21,7 2-64,-2-7 21,1-2 11,2-1 0,0 0 0,2-1 0,1 0 0,-2-15 15,2-6 13,0 31-40,1 2-8,3-29 9,-2 10 11,3 2 0,-3-6 0,-1-14 0,-2 27 0,-1-1 0,1-1 0,-1 1 0,-10-28 0,11 36 0,-4-16 0,-3-3 0,2 12 0,-1 0 0,-1 0 0,-1 1 0,-16-21 0,1 1 0,14 21 0,1-1 0,1-1 0,0 2 0,0 0 0,-17-18-11,23 26-42,-1 1 0,-5-7 42,-1-2 11,2 2 11,1 3 65,-3-13 45,6 13-119,0 1-5,1 0 1,0 1-1,0-1 1,0 0-1,0-6 1,1 9-5,0 1 0,0-1-1,0 1 1,0-1 0,1 0 0,-1 1 0,0-1 0,0 1 0,0-1 0,1 1 0,-1-1 0,0 1 0,1-1 0,-1 1 0,0-1-1,1 1 1,-1-1 0,0 1 0,1-1 0,-1 1 0,1 0 0,-1-1 0,1 1 0,-1 0 0,2-1 0,6-1 7,-6 1 117,0 2-64,6 0-53,-4 0-42,5 2 31,1 5 11,0-1-11,-2 3-42,-1 1-11,-1 1 0,-1 0 11,2 9 41,-7-18 8,2 20 62,1 2-39,1-1 0,2 0-1,8 25 1,-5-19-19,15 45 0,-13-41-46,-2 0 0,10 65-1,-15-78 37,4 45-1,-6-59 5,-1 1 0,0-1 0,-1 0-1,1 0 1,-1 0 0,-2 9 0,1-8-15,-3 23-287,-17 57 1,11-50-30,-16 66-315,17-56 411,8-42 234,-1 3 3,6 17 4,-4-25 0,3 22-140,-2 43-1,-1-45 38,0-18 88,0-1 0,1 1 1,-1 0-1,0 0 0,1 0 0,0-1 1,0 1-1,0 0 0,0 0 0,3 4 0,3 11-67,-2-8 129,12 37-276,-6-14 152,-6-21 77,-2 0 13,-2-4 56,-1-4-73,7 29 6,2-5-75,-8-27 56,-1 0-1,1 1 1,0-1 0,-1 1 0,0-1 0,1 0 0,-1 1 0,0-1-1,0 1 1,0-1 0,0 1 0,0 1 0,5 5-215,2 1 211,-1 1 141,-3-5-63,0 0 1,0-1-1,0 0 1,1 1 0,4 2-1,-7-5-125,0 0 15,4 6 31,-4-6-31,0 0-75,5 4 89,-4-4 166,-2 0-74,4 6-57,-3-6 244,-7-8-172,0 2 12,-12-14-69,-3 0 53,14 13-35,-3-4 9,-2-8-41,6 7 3,-5-13 0,8 19 2,-4-14 60,4 7-67,0 0 0,1 0 1,0-1-1,0-11 0,3 11 5,-3 0 0,0-1 0,2 0 0,1 1 0,-1 0 0,1 2 11,1 3 46,2-15-114,1-27 238,-3 37-181,-2 2-11,-1 6-31,-2-6 20,-2 0-31,2 7 0,-3-3 53,4 3 42,-3-6-42,4 8-8,0 0 0,0-1 0,0 1 0,0 0-1,0 0 1,0-1 0,0 1 0,-1 0 0,-1-1-1,1-2 351,3 2-395,3-5-15,-4 6 67,-1-1-51,-6-5 41,0 0 22,4 4 31,-11-9-35,12 11-14,0 0-3,-4 12-406,4 2 458,0 5-32,3-14-9,2 4-54,0 8 43,-2-13 8,12 27 3,-7-18-22,-4-9 16,0 1 0,0 0 0,0-1 1,-1 1-1,1 0 0,-1 0 1,0 0-1,0 6 0,3 4 5,-1 0 0,-3 0 0,-1-2-11,1-3-44,-3 28 68,2-23 40,1-1 11,-1 17-135,0-15 67,-2-4 4,1-3-72,2-5 55,3 17-64,-2-7 59,-4 1-31,-2-1-11,-2 20-384,1-22 395,3 1 31,1-8-31,-1 5-11,2-6 0,1 24 309,2-12-287,-2-3 20,2-1-51,2-1-163,1 8 204,-3-16 73,3 16 91,4 23-273,-4-15 88,-3-21 95,2 8-31,0 1-11,0-1 0,2 1 0,2 10 84,-8-22-16,1 0-4,2 16-31,-3-14-77,0 14-97,1-13 141,-1-4 0,1 1 0,-1 0 0,0-1 0,0 1 0,0 0 0,0-1 0,0 1 0,0 0 0,0-1 0,0 1 0,-1 0 0,0 2 0,-2 9 0,-1 1 0,-1 4-24,4-13 11,-3 4-78,4-6 38,-8 19-22,1-10 64,6-10-42,0 0 0,-2 7 53,3-9 1,0 0 0,0 0 0,-1 0 0,1 0 0,0 0 0,0 0 0,0 0-1,0 0 1,0 0 0,0 0 0,0 0 0,0 0 0,0 0 0,0 0 0,0 0 0,0 0 0,0 0 0,0 0 0,0 0 0,0 0 0,0 0 0,0 0 0,0 0 0,0 0 0,0 0 0,-1 0 0,1 0 0,0 0 0,0 0 0,0 0 0,0 0 0,0 0 0,0 0 0,0 0 0,0 0 0,0 0 0,0 0 0,0 0 0,0 0-1,0 0 1,0 1 0,0-1 0,0 0 0,-16-36-54,7 14 68,6 15 62,1 4 6,-10-26-42,9 17-30,0 0 42,1 2 11,1 6 0,0-4-25,0 6-98,0 0-9,-2-6 25,1 4 75,-1-4-32,2 6-53,5 5-319,-2-2 346,0 1 0,0-1 0,-1 1 0,4 3 0,-3-3 27,0 1 41,3 4-42,0-1-56,5 12 112,-7-14-71,-1 0 5,3 16-146,-4-7 156,0 1 0,-2 0 0,-1 9 59,0-21-34,2 1 43,-1-1-15,-9 25-42,5-13-26,0-1-43,1 1 43,0-1 4,-5 20-102,7-26 98,2-5-38,0 1 0,0 25 42,0-16-6,0-6-23,0 1 1,1 0-1,0 0 0,0-1 0,3 11 0,2 7-88,-5-22 64,-1 1 11,5 37-75,2-1 106,-6-33 7,0 0 1,0 1-1,-1-1 1,0 1-1,0-1 0,0 0 1,-3 13-1,1-5 79,1-3 0,1-6-11,1 12-68,-3-13-6,1-2 4,1 0-47,-1 0-13,-1 8-158,0-4 149,1-1-1,0 1 0,0 0 1,0 0-1,1 10 0,0 3 86,2-15 1,2 3-63,2 7 3,-4-10 56,10 12-7,-4-5-42,1 0-11,-3-2 0,-4-6 11,3 8 42,0 2 0,-1 1-42,-2-7 41,0 0-1,0 0 1,-1 0-1,0 0 1,0 12-1,-1-11-35,0-6 43,-3 21-59,2-18 93,1 0 0,-1 0-1,0 0 1,0 1 0,-1-1-1,-3 8 1,-1 2-98,-4 14-116,9-26 177,-9 19-59,-4 2 67,7-12-11,-11 14-95,13-16 84,2-6-31,-2 4 10,2-4 75,-2 6-21,0 2-22,4-8-21,-1 19 64,2-20-85,7 10 173,-4-10-89,0 0-1,1 0 1,-1 0-1,1 0 1,0-1-1,-1 0 1,1 0 0,0 0-1,0 0 1,0-1-1,1 1 1,-1-1-1,0 0 1,1 0-1,-1-1 1,0 1 0,1-1-1,-1 0 1,7-1-1,8-1 13,1 0 0,37-11 0,-52 11-15,28-5 80,0 0 0,1 2 0,-1 2 0,1 1 0,0 1 0,0 2 0,60 10 0,-38-3-141,-34-6 4,0 2-1,0 0 0,23 8 0,-35-9 30,0 0 0,0-1 0,0-1 0,1 1 0,-1-2 0,0 1 0,1-2 0,-1 1 0,0-1 0,19-5 0,-7 2 33,4-1 90,0 1-1,38-2 0,-38 5-122,23 4-13,-32-2-26,0 1 0,0 1 0,0 0 0,19 7 0,-16-4 36,-10-4 4,12 0-116,12 0 183,-32-2 172,-3-2-382,1 1 135,0 0-1,-1 1 1,1-1-1,-1 0 1,1 0-1,-1 1 1,1-1-1,-1 0 1,1 1-1,-1-1 1,0 0 0,1 1-1,-1-1 1,0 1-1,-1-2 1,-16-8-5,14 8 34,-15-8 56,0 1 1,-1 1-1,-25-6 1,-62-12 171,73 19-128,-57-14 288,78 17-320,1 0 1,-1-1-1,1-1 1,-21-13-1,-71-38 334,77 44-402,0-2 0,1 0 0,-33-27 0,42 27-27,1 0 0,0-2 1,2 0-1,0 0 0,0-2 0,2 1 1,-14-29-1,8 7 123,1-1 1,-19-77-1,31 89-54,3 16-68,3 2-65,-1 8 49,1 0 0,0 0 0,-1 1 0,1-1 0,1 0-1,-1 1 1,0-1 0,0 1 0,1-1 0,0 1 0,-1 0 0,1-1 0,0 1 0,0 0-1,0 0 1,0 0 0,1 1 0,-1-1 0,0 0 0,1 1 0,4-3 0,5 0 8,-1-1 1,1 2 0,22-5 0,-10 3 35,-5 1-46,1 1-1,0 0 0,0 2 0,39 1 0,78 18 33,-63 0-58,-22-5-56,-43-11 82,0 1 0,0-1 0,-1 1 0,0 1 0,1-1-1,-1 1 1,14 11 0,-19-13 13,0 0 0,0 1 1,0 0-1,-1 0 0,1-1 0,-1 2 0,0-1 0,1 0 1,-2 0-1,1 1 0,0-1 0,-1 1 0,1-1 0,-1 1 1,0 0-1,0 0 0,-1-1 0,1 1 0,-1 0 1,0 8-1,0-5-1,-2 1 1,1 0-1,-1-1 1,0 1-1,0-1 1,-1 1-1,0-1 1,-6 9-1,1-2 42,-1 0-1,-21 24 1,23-32 3,1 0 0,-1 0-1,0-1 1,-1 0 0,1 0 0,-1-1-1,0 1 1,0-2 0,-9 4 0,-6 0 21,-1 0 0,-26 3 0,-26 2-57,-59 12 77,123-22-48,12-2-32,0 0 1,-1 0-1,1 0 1,-1 0-1,1 0 1,0 0-1,-1 0 1,1 0-1,0 1 1,-1-1-1,1 0 1,0 0-1,-1 0 1,1 0-1,0 1 0,0-1 1,-1 0-1,1 0 1,0 1-1,0-1 1,-1 0-1,1 1 1,0-1-1,0 0 1,0 0-1,-1 1 1,1 0 0,0-1 0,0 0 0,0 0-1,0 0 1,0 0 0,0 1 0,0-1 0,0 0 0,-1 0 0,1 0 0,0 0 0,0 1 0,0-1 0,0 0-1,0 0 1,-1 0 0,1 0 0,0 0 0,0 0 0,0 0 0,0 0 0,-1 1 0,1-1 0,0 0 0,0 0 0,0 0-1,0 0 1,-1 0 0,1 0 0,0 0 0,5 12-125,0-7 112,-1 0-1,1-1 1,0 1-1,0-1 1,1 0-1,-1 0 1,1-1-1,0 1 1,0-1 0,10 3-1,-1 2-5,69 28-183,-50-22-79,46 26 0,-52-24 163,8 6-218,44 19-1,2-7 330,50 22-32,-108-44 33,-1 1-1,0 0 0,28 24 0,-26-15-43,-12-9 38,-12-9-33,-1-2-10,1 0-69,-2 1-162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8T16:06:22.525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6 2660 7551,'0'0'8410,"-1"-2"-8202,-4-17 3314,6 18-3414,0 0 20,0 0-103,-1 1 0,1-1 0,-1 0 0,1 1 0,0-1 0,-1 1 0,1-1 0,0 1 0,-1-1 0,1 1 0,0-1 0,0 1 0,-1 0 0,2-1 0,10-3 236,16-4 122,-21 7-379,-1-1-1,14 0 1,3-1 284,-17 1-27,0 2-103,4 0 228,4 2-346,-11 1-44,0-1 5,0-1-7,-2 0-16,0 0 0,0-1 0,0 1 1,0-1-1,0 0 0,0 1 0,0-1 0,3 0 0,26 6-79,-1-1 101,-22-5 0,-4 0 0,0 0 0,-1 1 0,1-1 0,-1 0 0,1 1 0,-1-1 0,4 2 0,25 3 88,-22-4-75,0 0 0,10 3 0,-15-2-114,-2-1 83,0 0 1,1 0-1,-1-1 1,0 1-1,1-1 1,-1 0-1,5 1 0,-1-2 54,16 3-20,-7 0 188,26-1-1,-22-1-285,-5 1 68,-14-1 13,1 1 1,0-1-1,0 1 0,-1-1 1,1 1-1,0-1 0,0 0 0,0 0 1,-1 1-1,1-1 0,0 0 1,0 0-1,0 0 0,1 0 0,25 2-105,1 3 80,-26-4-1,0 0 0,1-1 0,-1 1 0,0-1 0,1 0-1,-1 0 1,4 0 0,21 2 194,11-3 85,-9 2-231,-20-2-21,-6 0 0,0 1 0,0-1 0,0 1 0,0 0 0,4 0 0,23 0 0,-21 0 0,2 5 15,-9-3 20,0-1 10,12 0-14,68-2-237,-65 1 134,-3 0 53,-1 0 1,18-3-1,13-1-173,55-1 376,-61 2 32,-17 5-385,-2 0 2,8-2-89,-18 1 192,-1 2 11,-1-1 52,6 0-14,4-1 84,-8-1-69,1 1 0,-1 0-10,29-2 10,-10 5 260,-8-5-420,18-2 350,-22 2-320,-14 1 22,-1 1 26,43 6 260,-34-5-237,1 0 43,-1-1 21,6-2-73,33 3 210,-35-2-129,0 5-16,-7-3-8,17 2-62,-12-4 72,-10 0 7,0-1 0,1 1 0,-1 0 0,0 1 1,0-1-1,1 0 0,-1 1 0,0-1 0,0 1 0,1 0 0,-1 0 0,0 0 0,3 1 0,4 3-6,-7-4 14,0 0 0,0 0-1,0-1 1,0 1 0,0 0-1,0-1 1,0 1 0,4 0-1,-2-1 56,-2 1 27,8 1-22,-5-1-133,-1 0 1,0-1 0,0 1 0,9-2-1,-5 1 84,0 0 0,14 2-1,-9-4 187,-8 1-263,-4 0-75,1 2 21,0-1 92,1 2 3,11-2 81,13-1-71,26 1 81,-50 0-52,3 1-28,-4-1-54,-1 1-10,7 1 11,-7-1 52,-1-1 0,1 0 0,0 0 1,0 0-1,0 1 0,0-1 0,0 0 1,0 0-1,0 0 0,-1 0 0,1 0 0,0 0 1,0-1-1,0 1 0,1-1 0,1 0 3,1 1 6,-2 0 17,28-7 6,-23 5-20,14 1 106,-1 1-112,-10 1-74,7 1-33,-7-2 165,8-3 39,3-4-238,-12 4 92,0 1 44,9 6 53,-13-3-59,-3-1 2,0 1 0,-1-1 0,1 0 0,0 0 0,0 0 1,0 0-1,0 0 0,-1 0 0,1-1 0,0 1 0,2-1 0,17-3 57,-11 2-63,0 1-33,-1-1 32,-1 1 22,17-2-11,-25 2 1,1 1 1,-1 0-1,0 0 1,0 0-1,0 0 1,1 0-1,-1 0 1,0 0-1,0 0 1,1 0-1,-1 0 1,0 0-1,0 0 1,1 0-1,-1 1 1,0-1-1,0 0 1,0 0-1,1 0 1,-1 0-1,0 0 1,0 0-1,0 1 1,1-1-1,-1 0 1,0 0-1,0 0 1,0 0-1,1 1 1,-1-1 4,0 0 0,0 1-1,0-1 1,0 0 0,1 0 0,-1 0 0,0 1 0,0-1 0,0 0 0,1 0 0,-1 0 0,0 0 0,0 0 0,0 0 0,1 1 0,-1-1-1,0 0 1,0 0 0,1 0 0,-1 0 0,0 0 0,0 0 0,0 0 0,1 0 0,-1 0 0,0 0 0,0 0 0,1 0 0,-1-1-1,7 0-72,-1-3 115,-5 3 18,0 0-35,3 0-40,-4-1-69,-6-1-263,-4 1 384,0 0-33,2-2 1,1 0 42,6 3 121,1 0-181,-1 1 1,1 0 0,0 0-1,-1-1 1,1 1 0,0 0-1,-1-1 1,1 1 0,0-1 0,0 1-1,-1 0 1,1-1 0,0 1-1,0-1 1,0 1 0,-1-1-1,1 0 1,5 0-1,0 0 1,0 0-1,0 1 0,0-1 1,0 1-1,0 0 0,0 1 0,6 0 1,6 1-47,-6-1 25,2 0 5,26-2-1,-28 0 24,1 1 0,0 0 0,-1 1 0,21 4 0,-3 0 0,-29-5 6,1 0 1,-1 0-1,0 0 0,0 0 1,0 0-1,1 0 0,-1 0 0,0 0 1,0 0-1,0 0 0,1 0 0,-1 0 1,0 0-1,0 0 0,0 0 1,0 0-1,1 0 0,-1 0 0,0 1 1,0-1-1,0 0 0,0 0 0,1 0 1,-1 0-1,0 0 0,0 1 1,0-1-1,0 0 0,0 0 0,0 0 1,1 0-1,-1 1 0,0-1 0,0 0 1,0 1-1,-6 4-26,3-4 56,1 0 1,-1 0 0,1 0 0,-1 0 0,1-1 0,-6 2 0,-16-1 62,17 0-184,-1 0 1,-13-1-1,20-1 351,9 4-457,-5-3 127,5 1 22,-1-2 84,-5 1 226,-25 1 16,2 2-172,17-2-112,-14 0 11,7-2 42,8-1-31,-15-2 20,-23-7-194,-24-4 624,33 8-295,18 4-208,14 3 23,-24-10-26,16 6 45,0-1 31,-5-3-32,12 8-16,-14-3 130,-16-6-177,9 5 53,12 3 0,-22-2 205,22 0-209,-20-7-16,11 3-150,9 4 159,1 0 11,-1 1 11,2-1 50,7 2 40,0 0-72,0 1-1,-1-1 1,1 1-1,0-1 1,0 0-1,0 0 1,0 1-1,1-1 0,-1 0 1,0 0-1,0 0 1,0 0-1,1 0 1,-2-2-1,1-3 36,0 3-11,-2-3-57,1 2-41,2 4 45,0 0 0,0-1 0,0 1 0,0 0 0,0 0 0,0-1 1,0 1-1,0 0 0,0-1 0,0 1 0,0 0 0,0-1 0,0 1 0,0 0 0,0 0 0,0-1 0,0 1 0,0 0 0,0-1 0,0 1 0,0 0 0,1-1 0,1-9 176,0 2-180,-2 5-54,1-3 54,0 1 71,0 5-90,0-24 376,-1 21-300,-1-3-57,1 4-65,0 2 54,0-1 11,1 0 1,-1 1-1,0-1 1,1 1-1,-1-1 1,0 1-1,1-1 1,-1 1-1,1-1 1,-1 1-1,1-1 1,-1 1-1,1-1 1,1 1-1,12-6-54,-11 6 63,10-2 48,-10 2-54,0 1 2,4 0-11,7 1-83,5 4-113,-13-5 51,3 4 1249,-15-2-975,0-2-127,-1 0 0,1 0-1,0 0 1,-1-1 0,1 0-1,0 0 1,-9-2 0,-2-1-46,-24-8 1,6 2 179,8 0 92,26 8-154,-3 1-11,-2-2-45,-5-4-5,2 2-3,8 3 13,-1 0 0,0 0 1,1 0-1,-1 0 0,1 0 0,-1 0 0,1 0 0,-1-1 1,1 1-1,-2-2 0,0-1 34,1 2-48,2 1-15,-1 1 0,1 0 0,0-1 0,-1 1 0,1-1 0,0 1 1,-1-1-1,1 1 0,0-1 0,0 1 0,0-1 0,-1 1 0,1-1 0,0 1 0,0-2 0,-2-6 0,3 1 29,-1 3 41,2-2-56,-1 5 81,-1-1-26,4-3-57,-2 2-44,5-4 88,-1-5-49,-2 4 6,-2 5-50,0-3-11,-1 4 21,0-2 240,-1-3 217,-3 0-334,-5 0-64,6 4-14,-16-6 113,-18-10 507,29 16-589,4 1 26,-3-2 6,4 3 38,2 0-222,0 0 123,0 1 0,-1-1 0,1 0 0,0 1 0,-1-1 0,1 1 0,0-1 0,-1 1 0,1-1 0,-1 1 0,1-1 0,-1 1 0,0-1 0,-4-4-68,3 3 11,-4-3 53,-2-1 42,0 1-20,1 0 31,4 4 0,-32-15-53,15 9 11,17 6-11,-14-2-11,-14 0 22,23 1-22,1 1-31,4 0 70,0 0 1,0 0-1,0 0 1,0-1-1,-5-2 0,-2-1-23,8 4-16,-7-5 7,7 3-28,-2-4 32,2 0 57,1 5 155,1 1-159,0-15-57,0 14-44,0 1 76,0-2-18,0 0-1,-1 0 1,1 1 0,-1-1-1,0 1 1,0-1-1,0 1 1,0-1-1,-2-3 1,0 1 57,3 4 125,-2-1-151,0 1-1,1-1 1,-1 1-1,1-1 1,-1 1 0,-1-4-1,2 4-15,-2-4-29,1 3-54,-2-5 43,3 5 22,0 0 0,0 0 0,0 0 0,0 0 0,1-1 0,-1 1 0,1 0 0,-1-3 0,0 0 9,1 4 121,0-1-73,-3-11-26,2 11-20,-4-11-10,-8-14 202,7 16-100,5 8-100,0-1 40,-1 1 0,1 0 0,-1 0 0,0 0 0,-3-4-1,-1-1-38,-4-4-11,7 9 0,-5-5 0,-13-9 160,20 16-103,-4-6-257,3 5 119,-4-4 65,-22-30 199,17 18-310,11 17 191,-1-1-11,-2-4-53,-3-5-157,-3 0 144,9 10 17,-1 1-1,1-1 1,0 1 0,-1-1 0,1 1-1,0-1 1,0 0 0,-1 1 0,1-1 0,0 1-1,0-1 1,0 0 0,0 1 0,-1-2 0,1 0 7,-1 0 190,0 1-148,-4-6-42,-2-1-26,-3-3-16,9 10 6,-5-14 8,0 5 17,6 10 1,-1-1 0,1 0-1,-1 0 1,1 0 0,-1 1 0,1-1 0,-1 0-1,1 1 1,-1-1 0,0 1 0,0-1-1,1 1 1,-1-1 0,0 1 0,0-1-1,-8-14-1,-2 1 69,10 13 69,0-1-73,-5-8-11,2 1-31,3 7 95,0 1-53,-13-9 117,-8-7-258,19 14 77,-9-8 0,4 8 0,-1 1-11,8 2 2,0 0 0,0 0-1,0 0 1,0 0-1,0 0 1,0-1-1,0 1 1,0-1 0,0 1-1,0-1 1,-1 0-1,-16-9 59,-2 1-38,-9-8-11,19 14 0,9 2 0,-1 0 1,1 0-1,-1 0 1,0 1-1,0-1 0,1 1 1,-1 0-1,0-1 1,-2 1-1,-2-1-6,-19-10-56,6 2 73,-30-15 170,31 11-181,12 9 23,3 2-6,0 0 1,0 0-1,1 0 1,-1 0-1,-2-4 1,1 2 14,1 1 21,-15-23-10,8 12-20,8 12-9,1-1 1,-1 1-1,1 0 1,-1-1-1,1 0 1,-1-2-1,-2-3-10,1-2-15,3 9 10,0 1 0,0-1-1,0 0 1,-1 0 0,1 0-1,0 0 1,-1 1 0,1-1-1,0 0 1,-1 0 0,1 0-1,-1 1 1,1-1 0,-1 0-1,0 0 1,-2-15 185,2 7-173,1 3 40,-3-17 26,2 18 1,1-20 89,1 16-167,1-3 1,-2 9-3,-4-11 14,1 4 41,1 0 0,0 2-31,1 7 95,1-1-53,-1-6-11,-1-1-42,-1 1 0,2 3 67,1 5-77,-7-13 165,3 5-155,3 7 42,0 0 0,-25-23 141,18 17-209,6 7 20,1-1 0,0 0 0,-1 0 0,1 0-1,0 0 1,0 0 0,-1-1 0,1 1 0,0 0 0,0 0 0,0-1 0,-1-2 0,1 1 6,0 2 42,0 1 0,-11-4-67,10 2 2,-2-2-132,-2-2 133,-2-1 11,2 0 0,-1-2 0,2 1 0,-2-9 20,6 15-14,-1-1 0,1 1 1,-1-1-1,1 1 0,-1 0 1,-3-3-1,-15-21 5,16 20 16,-10-15 63,-2-9 21,8 15-129,-16-25 0,3 13 23,3 0-1,-27-50 1,39 63 87,-7-24-1,9 28-118,2 2-1,-5-13 219,7 18-192,-9-12-75,5 8 129,-3-5 64,3 5-106,-4 1-22,2 1-17,-25-18 468,28 21-413,-4-1-23,-1-1-4,-3 0 0,2 1 0,-3-2-13,9 4-21,-13-2 1,-3-3 44,0-4-22,11 6 11,-1-1 11,1 1 21,6 1-64,-2-5 21,1-1 11,2-1 0,-1 0 0,2-1 0,1 0 0,-2-12 15,2-4 13,0 24-40,0 1-8,3-22 9,-2 7 11,2 3 0,-1-6 0,-2-10 0,-1 20 0,0 0 0,0-1 0,-1 1 0,-7-22 0,8 28 0,-3-13 0,-3-1 0,3 8 0,-1 1 0,-2-1 0,0 2 0,-12-18 0,1 2 0,10 16 0,2 0 0,0-1 0,0 0 0,-1 2 0,-12-15-11,17 20-42,0 1 0,-4-5 42,-1-1 11,1 0 11,2 3 65,-3-10 45,4 10-119,1 1-5,0 0 1,0 0-1,1 0 1,-1 0-1,0-4 1,1 6-5,0 1 0,0-1-1,0 1 1,0-1 0,0 1 0,1-1 0,-1 1 0,0-1 0,0 1 0,0 0 0,0-1 0,1 1 0,-1-1 0,0 1 0,0 0-1,1-1 1,-1 1 0,0 0 0,1-1 0,-1 1 0,0 0 0,1-1 0,-1 1 0,1 0 0,0-1 0,5 0 7,-5 0 117,1 1-64,4 1-53,-3 0-42,4 2 31,0 3 11,0 0-11,-1 1-42,-1 2-11,-1 0 0,0 1 11,1 6 41,-4-14 8,0 17 62,1 0-39,2 0 0,-1 0-1,8 19 1,-4-14-19,10 34 0,-8-31-46,-2-1 0,7 52-1,-12-62 37,5 37-1,-6-48 5,0 1 0,-1-1 0,1 1-1,-1-1 1,0 1 0,-1 6 0,0-6-15,-2 19-287,-13 44 1,9-39-30,-12 51-315,12-43 411,6-34 234,0 4 3,4 12 4,-3-19 0,2 17-140,-1 33-1,-1-35 38,0-13 88,0-1 0,0 0 1,1 0-1,-1 1 0,0-1 0,1 0 1,0 0-1,-1 0 0,1 0 0,2 4 0,3 8-67,-3-6 129,10 29-276,-5-12 152,-5-15 77,0-1 13,-2-2 56,-2-4-73,7 23 6,1-5-75,-7-20 56,1 1-1,-1-1 1,0 0 0,1 0 0,-1 0 0,0 0 0,0 0 0,1 0-1,-1 0 1,0 0 0,0 1 0,0 1 0,3 3-215,2 1 211,0 1 141,-3-5-63,0 1 1,1-1-1,-1 1 1,1-1 0,2 3-1,-4-5-125,0 1 15,3 4 31,-3-4-31,0-1-75,3 4 89,-3-3 166,0-1-74,1 6-57,-1-6 244,-6-5-172,1 0 12,-9-10-69,-3 0 53,11 10-35,-2-3 9,-2-6-41,4 5 3,-3-10 0,6 15 2,-3-11 60,2 5-67,1 0 0,1 1 1,-1-1-1,1-9 0,1 8 5,-1 1 0,-1-2 0,2 2 0,1-1 0,-1 1 0,1 1 11,1 2 46,1-11-114,0-21 238,-2 28-181,-1 3-11,0 3-31,-3-3 20,0-1-31,1 5 0,-3-1 53,4 1 42,-3-3-42,3 4-8,1 1 0,-1 0 0,0 0 0,0 0-1,1 0 1,-1 0 0,0 1 0,0-1 0,-2-1-1,2-1 351,2 1-395,1-3-15,-1 4 67,-2 0-51,-5-5 41,1 0 22,3 4 31,-8-7-35,8 8-14,1 0-3,-4 10-406,4 1 458,-1 4-32,3-11-9,1 4-54,1 5 43,-3-10 8,10 22 3,-6-15-22,-2-6 16,-1 0 0,1-1 0,-1 1 1,0 0-1,0 0 0,0 0 1,0 1-1,0 4 0,2 2 5,-1 1 0,-2 0 0,-1-1-11,1-3-44,-2 22 68,1-18 40,1-1 11,0 14-135,-1-13 67,-1-2 4,0-3-72,2-4 55,3 14-64,-3-5 59,-2 0-31,-2-1-11,-1 15-384,1-16 395,1 0 31,2-5-31,-1 3-11,1-5 0,1 19 309,1-9-287,-1-3 20,2 0-51,0-2-163,3 8 204,-4-13 73,3 12 91,3 17-273,-4-10 88,-2-17 95,2 5-31,0 3-11,1-2 0,0 1 0,2 8 84,-6-18-16,0 1-4,3 12-31,-3-11-77,0 11-97,0-10 141,1-3 0,-1 0 0,0 1 0,0-1 0,1 0 0,-1 1 0,0-1 0,0 0 0,-1 1 0,1-1 0,0 0 0,0 1 0,-1 1 0,-2 7 0,0 1 0,0 3-24,2-10 11,-2 3-78,3-4 38,-6 14-22,1-8 64,4-7-42,1-1 0,-3 7 53,3-8 1,0 0 0,0 0 0,0-1 0,0 1 0,0 0 0,0 0 0,0 0-1,0 0 1,0 0 0,0 0 0,0 0 0,0 0 0,0 0 0,0 0 0,0 0 0,0 0 0,0 0 0,-1 0 0,1 0 0,0 0 0,0 0 0,0 0 0,0 0 0,0 0 0,0 0 0,0 0 0,0 0 0,0 0 0,0 0 0,0 0 0,0 0 0,0 0 0,0 1 0,0-1 0,0 0 0,0 0 0,0 0 0,0 0 0,0 0-1,0 0 1,0 0 0,0 0 0,0 0 0,-12-28-54,6 10 68,3 13 62,1 3 6,-6-21-42,5 14-30,1 0 42,0 1 11,2 5 0,-1-4-25,1 6-98,-1-1-9,-1-4 25,0 3 75,0-4-32,1 6-53,4 3-319,-2-1 346,1 0 0,-1 0 0,0 1 0,3 2 0,-3-3 27,1 2 41,1 2-42,1-1-56,4 11 112,-6-12-71,0 0 5,1 13-146,-2-6 156,-1 1 0,0 0 0,-2 7 59,1-16-34,1-1 43,-1 2-15,-6 17-42,3-9-26,0 0-43,1 0 43,0-2 4,-3 17-102,5-20 98,0-4-38,1 0 0,0 20 42,0-13-6,0-4-23,0 1 1,1-1-1,-1 0 0,1 0 0,3 8 0,0 6-88,-4-17 64,1 0 11,3 30-75,1-2 106,-5-25 7,1 0 1,0 0-1,-1 0 1,0 0-1,0 0 0,-1 0 1,-1 9-1,1-3 79,0-2 0,1-5-11,1 9-68,-2-10-6,0-1 4,1 0-47,-1-1-13,0 7-158,-1-4 149,1 1-1,0-1 0,1 1 1,-1-1-1,1 9 0,0 2 86,2-12 1,1 2-63,1 7 3,-2-9 56,7 9-7,-3-3-42,0 0-11,-2-3 0,-2-3 11,2 5 42,-1 3 0,1 0-42,-3-6 41,1 1-1,-1-1 1,0 1-1,-1-1 1,1 10-1,-1-9-35,0-4 43,-2 15-59,1-12 93,1-1 0,-1 0-1,1 0 1,-1 0 0,0 0-1,-3 7 1,-1 0-98,-2 12-116,6-21 177,-7 15-59,-2 2 67,5-10-11,-9 12-95,11-13 84,1-5-31,-2 3 10,2-3 75,-2 5-21,0 1-22,4-5-21,-2 14 64,2-16-85,5 8 173,-2-7-89,-1-1-1,1 0 1,-1 1-1,1-1 1,0-1-1,-1 1 1,1 0 0,0-1-1,0 1 1,0-1-1,1 0 1,-1 0-1,0 0 1,0-1-1,0 1 1,1-1 0,-1 0-1,0 0 1,5 0-1,7-2 13,-1 0 0,29-8 0,-40 9-15,22-5 80,-1 1 0,1 1 0,0 1 0,1 2 0,-1 0 0,0 2 0,45 7 0,-29-2-141,-24-4 4,-1 1-1,0 1 0,18 5 0,-27-7 30,1 0 0,-1 0 0,1-1 0,0 0 0,-1 0 0,1-1 0,0 0 0,-1-1 0,1 0 0,13-3 0,-4 1 33,2-1 90,0 0-1,29 0 0,-29 3-122,18 4-13,-25-3-26,1 2 0,-1 0 0,1 1 0,14 4 0,-12-2 36,-8-3 4,10 0-116,8-1 183,-24-1 172,-1-1-382,-1 0 135,1 0-1,0 1 1,0-1-1,-1 0 1,1 1-1,0-1 1,-1 1-1,1-1 1,-1 1-1,1-1 1,-1 1 0,1-1-1,-1 1 1,1-1-1,-2 0 1,-11-7-5,10 6 34,-11-5 56,-1 0 1,1 1-1,-20-6 1,-45-8 171,53 15-128,-41-12 288,57 14-320,1 0 1,0-1-1,0-1 1,-16-9-1,-52-31 334,56 34-402,2 0 0,-1-1 0,-24-20 0,32 20-27,0 0 0,0-1 1,1-1-1,1 1 0,0-2 0,1 1 1,-10-23-1,5 5 123,2 1 1,-15-62-1,23 70-54,3 13-68,1 2-65,1 5 49,-1 1 0,1 0 0,-1 0 0,1 0 0,0 0-1,0 0 1,0 0 0,0 0 0,0 0 0,0 0 0,0 0 0,1 0 0,-1 1 0,1-1-1,-1 1 1,1-1 0,-1 1 0,1-1 0,0 1 0,0 0 0,3-2 0,4 0 8,0-1 1,-1 1 0,18-2 0,-9 1 35,-2 0-46,-1 2-1,1 0 0,0 1 0,29 1 0,58 14 33,-47 0-58,-16-4-56,-33-8 82,1 0 0,-1 0 0,0 0 0,1 1 0,-1 0-1,0 0 1,10 8 0,-13-9 13,-1 0 0,0 0 1,0 0-1,0 0 0,0 0 0,0 1 0,-1-1 0,1 1 1,-1-1-1,1 1 0,-1 0 0,0 0 0,0 0 0,0-1 1,-1 1-1,1 0 0,0 0 0,-1 0 0,0 0 1,0 6-1,0-3-1,-1 1 1,0-1-1,-1-1 1,1 1-1,-1 0 1,0 0-1,0-1 1,-5 8-1,1-2 42,-1 0-1,-15 19 1,17-25 3,0-1 0,0 1-1,0-1 1,-1 0 0,1 0 0,-1-1-1,0 0 1,0 0 0,-7 2 0,-4 1 21,0-1 0,-20 4 0,-20 0-57,-43 9 77,91-16-48,9-2-32,-1 0 1,1 0-1,0 0 1,0 0-1,-1 0 1,1 0-1,0 0 1,0 0-1,-1 1 1,1-1-1,0 0 1,0 0-1,-1 0 1,1 0-1,0 0 0,0 1 1,0-1-1,-1 0 1,1 0-1,0 0 1,0 1-1,0-1 1,0 0-1,-1 0 1,1 1-1,0-1 1,0 0 0,0 1 0,0-1 0,0 0-1,0 0 1,0 0 0,0 0 0,0 0 0,-1 1 0,1-1 0,0 0 0,0 0 0,0 0 0,0 0 0,0 0-1,0 0 1,0 0 0,0 0 0,-1 1 0,1-1 0,0 0 0,0 0 0,0 0 0,0 0 0,0 0 0,-1 0 0,1 0-1,0 0 1,0 0 0,0 0 0,-1 0 0,6 9-125,-2-5 112,0 0-1,1 0 1,0-1-1,0 1 1,-1-1-1,2 0 1,-1-1-1,0 1 1,1-1 0,6 4-1,1-1-5,50 24-183,-36-18-79,33 20 0,-38-18 163,5 4-218,34 15-1,1-6 330,37 19-32,-80-36 33,-1 1-1,0 1 0,21 17 0,-20-10-43,-8-8 38,-9-7-33,-1-1-10,1-1-69,-2 1-162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6T14:23:23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24575,'1'3'0,"-1"-1"0,1 1 0,0-1 0,0 0 0,0 1 0,0-1 0,0 0 0,0 1 0,0-1 0,3 3 0,7 17 0,-2 11 0,5 58 0,-6-48 0,-5-27 0,-1 0 0,1 16 0,-4 84 0,2 51 0,1-157 0,0 0 0,0 0 0,1 0 0,4 10 0,-4-10 0,0-1 0,0 1 0,-1-1 0,2 17 0,-3 220 0,-2-120 0,1 371-1365,0-483-5461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6T14:23:27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0 24575,'-2'0'0,"1"0"0,-1 1 0,1-1 0,0 0 0,-1 1 0,1-1 0,0 1 0,-1-1 0,1 1 0,0 0 0,0-1 0,0 1 0,0 0 0,0 0 0,-1 0 0,1 0 0,1 0 0,-1 0 0,0 0 0,0 0 0,0 0 0,1 1 0,-1-1 0,0 0 0,1 1 0,-1-1 0,1 0 0,0 1 0,-1-1 0,1 0 0,0 3 0,-2 7 0,1-1 0,1 0 0,0 14 0,1-12 0,-2 7 0,2-1 0,0 1 0,2-1 0,0 1 0,6 19 0,0-5-1365,-5-18-5461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6T14:23:29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6T14:57:14.6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95 775 24575,'0'-235'0,"0"228"0,-1 1 0,0-1 0,0 0 0,-1 0 0,1 1 0,-1-1 0,-1 1 0,1 0 0,-1-1 0,0 1 0,-1 0 0,0 1 0,-5-8 0,2 2 0,0 0 0,1-1 0,1 1 0,0-1 0,1 0 0,-4-16 0,3 6 0,1 1 0,-2-42 0,5-107 0,2 100 0,-2 152 0,2 95 0,0-169 0,0 0 0,0-1 0,1 1 0,0-1 0,0 1 0,1-1 0,0 0 0,0 0 0,0 0 0,1 0 0,8 10 0,-7-9 0,-1-1 0,-1 1 0,1 0 0,-1 0 0,0 1 0,-1-1 0,0 0 0,0 1 0,-1 0 0,1 12 0,3 18 0,14 92-1365,-18-115-5461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6T14:57:19.3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6T14:31:45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6T14:31:4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8T15:57:19.677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 4390 20735,'11'2'35,"0"-2"0,0 1 0,-1-1 0,1-1-1,0 0 1,0-1 0,21-5 0,-1-8-258,-3 1 591,13-3 208,-39 16-384,0 2-96,32 4-298,-11-2 606,33 2 0,18-1 1778,-35 2-1302,-18-2-824,-12-2-35,0-1 0,-1 0 0,15 0 0,94-1-21,-50 1 0,107 8 117,-60 9-189,-97-15 78,2 0 40,-1-1 1,1-1-1,-1-1 0,21-2 1,71-14 236,-5 1-293,-51 10-2,1 2-1,-1 2 1,72 10 0,-49-5 343,3 2-28,-61-5-298,0 0 0,0-2 0,0 0 1,29-5-1,1 0 117,-22 3 63,-8 0-126,0 2 1,1 0-1,-1 1 0,24 3 1,-26-1-73,-1-1 1,24-1 0,15 0 35,66 7-52,-81-6 122,32 3 6,-17-6 29,-46 2-74,-1 0 0,1-1 0,10-2-1,21-1 105,14-1-150,-37 2 20,22 0 0,302 1 687,-212 10-267,-99-8-352,40-5 0,-32 1-76,66 3-1,-53 2 81,10-1-16,143 5 453,-145-2-432,0-2 1,94-11-1,-40 1 61,215 12 0,-259-1-198,1-4-1,72-11 1,-135 12 30,238-13-3,-242 14 10,15 0 25,117-1-166,-83-1 170,-38 0 12,1 2-1,19 0 0,-19 1-37,0-2 0,0 0 0,30-6-1,-12 2 48,90-3 133,-15 2-67,-52 3-110,97 6-1,-119-4-189,-24 0 230,-1 1 0,0 0 0,13 2 1,-4 0 37,28-1 0,12 2 19,-32-1-80,0-1-1,46-4 0,-40 0 30,365 3 190,-326 7-57,-60-7-187,-1 0 0,0-1-1,1 0 1,11-3 0,-10 2-4,0 0 0,22 0 0,105 7 38,82 4 19,-187-8-40,66-7-1,-61 1 36,-24 2-35,0 1 0,0 1 0,0 0 1,15 2-1,55 2-228,-78-3 208,27-2 26,-21 0-8,0 1 0,26 1 0,-16 2 17,22 0 90,-39-2-93,0 1-1,-1-1 1,11 3-1,12 0-161,-8-3 85,4 0 19,1 0 0,23 5 0,-27-3 54,38 0-1,-46-2 16,16 4 3,-5-1-63,0-1 0,0-1-1,0-1 1,0-1 0,37-7-1,-16 1-4,75-2 0,-107 8 25,3 1 14,0 0 1,-1 2-1,22 3 0,-35-5-71,0 0-225,6-1 214,-6 0 215,-4 0-47,-13-3-63,-1 1-1,1 0 1,-1 1-1,1 1 1,-1 1 0,-17 0-1,-37-1 44,37 0-79,23 1 0,-1 0 0,-13-3 0,11 0 0,-12-7 0,14 3 0,4-2 0,0-2 0,2 0 0,5-1 0,4 1 0,0-1 0,0-26 0,-3 26 0,-2 0 0,-3-1 0,2 10 0,1 0 0,0 0 0,0 0 0,1 0 0,-1 0 0,0-6 0,0-11 0,-4-25 0,2 24 0,0-23 0,3 15 0,-1 9 0,1 0 0,4-25 0,-1-21 0,-5 20 0,-1-3 0,-1 11 0,4 33 0,0 0 0,0 0 0,0-1 0,1 1 0,0 0 0,0 0 0,2-7 0,6-22 0,88-287 0,-80 276 0,-5 16 0,-2-1 0,10-41 0,-13 43-15,-4 14 1,-1 8 14,-1 0 1,1 1 0,0-1 0,0 0-1,0 1 1,4-7 0,1 2-1,-1 1 0,0-2 0,-1 1 0,-2-2 0,1 1 0,-1 0 0,5-8 1,-5 16-13,-2 0 8,1 0 0,0 0 0,0 0 0,0 0 0,0 1 0,0-1 0,3-2 0,2-2 36,6-8-21,-7 13-8,-5 2-3,0-1-1,0 1 1,0-1 0,0 1 0,0-1 0,1 1 0,-1-1-1,0 0 1,-1 1 0,1-1 0,0 0 0,0 0 0,0 0 0,0 0-1,-1 0 1,1 0 0,0-1 0,6-7 0,-1-2-11,-1 2-21,-3 7 230,-4 3-254,-6 3-11,3-5 24,-6-4 75,-3-4-20,11 7-11,-11-12-3,10 11 2,-12-18 0,10 12 0,-4-7 0,1-1 0,1 0 0,1-1 0,0 0 0,-6-30 0,6 22 0,-20-46 0,-5 3 0,21 31 0,-14-36 0,22 62 0,1-1 0,0 0 0,5 1 0,4 2 0,-1 1 0,-1 0 0,-4-3 0,0 11 0,-1 0 0,0 0 0,0-1 0,0 1 0,0 0 0,0 0 0,0-1 0,-1 1 0,1 0 0,0 0 0,-1 0 0,1-1 0,-1 1 0,1 0 0,-2-1 0,0-2 0,2 0 0,-8-17 0,1 6 0,2 0 0,0 0 0,-6-31 0,-2-9 0,-17-73 0,20 80 0,-18-56 0,20 82 0,-2-11 0,-3 1 0,-18-36 0,22 54 0,-1 0 0,0 1 0,-16-16 0,12 14 0,-18-26 0,-19-26 0,43 58-11,0 0 0,-1 0 0,-12-9 0,-7-8-9,-40-38 54,37 38-2,2-2-1,-37-47 0,16 13-20,45 56-7,-4-5-7,-1 1 0,0 0 0,0 1 0,-17-12 0,21 18 1,4 2 3,0-1 1,0 1-1,0 0 0,0-1 0,1 1 1,-1-1-1,0 1 0,1-1 0,-3-2 1,-1-2-2,0 0 0,0 0 0,-5-10 0,-17-22-11,19 27 11,2 0 0,3-1 0,2 11 0,1-1 0,0 0 0,-1 1 0,1-1 0,-1 1 0,1-1 0,-1 1 0,0-1 0,0 1 0,0 0 0,0-1 0,0 1 0,-1-2 0,-2-1 0,0 0 0,-8-19 0,2 4 0,2 0 0,4 11 0,3 5 0,0 0 0,0 0 0,0 1 0,0-1 0,0 0 0,1 0 0,0 0 0,-1-1 0,1-4 0,1 7 0,-1 0 0,0-1 0,0 1 0,0 0 0,0 0 0,0 0 0,-1-1 0,1 1 0,0 0 0,0 0 0,-1 0 0,1 0 0,-1-1 0,0 0 0,-1-2 0,2-13 0,-2-21 0,1 27 0,-1 0 0,0 1 0,-1-1 0,-7-16 0,8 23 0,1 0 0,-1 0 0,1 0 0,0-1 0,-1-4 0,0-1 0,-4-9 10,4 13 1,0-1 1,-1 1-1,-3-8 1,-18-34-21,-14-21-38,-22-36 47,48 84 0,9 15 0,-1 0 0,1 0 0,-10-10 0,11 12 0,-14-11 0,6 6 1,-7-6 17,-2 0 1,-25-15-1,31 23-9,0-1-7,-1 1 1,1 0-1,-1 1 1,0 1-1,-20-5 1,-14-1-16,19 1-54,-12-2-50,17 3 170,18 5 11,7 4-35,-3-3-3,-28-12-1,16 8-25,2 1 0,1 4-13,7 1-41,-8-3 41,-8-2 13,16 6 0,-15-1 0,2 0 13,-1 0 1,-28 4-1,35-1-3,0 0 0,1 1 0,-20 8 0,11-5-10,16-4 0,-13 9 0,-8 7 0,-15 9 0,28-17 0,-9 7-22,10-6-27,-1 4 40,2-3 20,-15 24-22,7-13 11,-20 30-64,-4 4 11,29-37 96,7-9-33,-31 57-10,8-17 0,24-41 0,-13 23 0,-11 10 0,12-18 0,-3 3 0,-11 16 0,-2 2 0,25-34 0,-17 23 0,17-26 0,4-5 0,-1 1 0,1-1 0,-1 0 0,0 0 0,-9 7 0,-4 4 0,6-5 0,-1 0 0,-25 16 0,8-8 0,13-8-3,1-2-4,1 0-1,0 2 0,0-1 1,1 2-1,1 0 0,-1 0 1,-10 14-1,-1 7 34,0 1-1,2 1 1,-27 57 0,-1 1-1,39-75-25,-15 29 0,15-22 11,-9 14 58,14-27-82,4-6-41,-1 8 41,-2 1 13,2 0 0,-1 0 0,0 0 0,0 1 0,-2-1 0,1-1 0,-2 1 0,-33 50-128,36-56 143,-16 22 34,19-29-49,-12 18 0,-13 24 0,-39 95 88,26-51-59,32-73-37,0 2-3,-1 0 0,-1 0-1,-20 27 1,4-13 20,9-10 9,0 0 0,-2-1-1,-33 29 1,-13 10-18,43-43-20,-23 14 0,23-15 0,-22 17 0,35-25 20,1 1 0,1 0 0,-1 0 0,1 1 0,0 0 0,1 0 0,0 0 0,0 1 0,1-1 0,0 1 0,-4 12 0,-1 0 0,0 2 0,0 0 0,2 1 0,-6 29 0,13-50 0,0 0 0,-1 0 0,0 1 0,1-1 0,-1 0 0,0 0 0,-1 0 0,1 0 0,-2 3 0,-2 3 0,1-1 0,2-4 0,0-1 0,0 1 0,1 0 0,0 0 0,-2 8 0,-3 16-2,5-16 5,-1-1 0,-1 0 0,-6 19 1,3-8 54,1-1-116,-5 24 47,5-32 11,-6 11 0,4-8 0,1 0 0,-6 25 0,5-13 0,0-1 0,2-13 0,-2-2 0,-4 5 0,-2 0 0,-6 14 10,2 0 0,2 2 0,-19 54 0,20-48 2,-2-1 1,-28 50-1,35-75-17,0 0 0,-1-1 0,0 0-1,-1 0 1,0-1 0,-16 12 0,4-6-9,0-2 1,-42 21-1,-19 15 14,44-30 0,27-14 0,-31 10 0,15-3 0,15-7 0,0 0 0,1 0 0,1 1 0,-1 0 0,1 1 0,-13 11 0,2-3 0,2-1 0,2 0 0,0 1 0,2 2 0,-29 35 0,24-25 0,-1-1 0,-2-1 0,0-1 0,-2-2 0,0 0 0,-2-2 0,0-1 0,-2-2 0,-34 17 0,21-18 0,3 3 0,7-6 0,-1 0 0,-41 10 0,44-17 0,-34 5 0,20-5 0,37-6 0,0-1 0,-1 0 0,-10-1 0,-27 2 0,18 1 0,28-4 0,4 0 0,10-4 0,19-5 0,-9 3-4,13-2-19,-2-2 1,0-1-1,0-2 0,33-18 1,14-15 49,45-27-1,-18 8-1,99-66 25,-52 34-61,-145 90 11,-1 0 0,0 0 0,-1-1 0,1-1 0,-2 1 0,1-1 0,9-19 0,11-13 0,-24 38 0,-1-1 0,0 0 0,0 0 0,-1 0 0,3-8 0,3-5 0,20-54 0,7-23 0,23-53 0,-55 140 0,16-24 0,-13 21 0,16-19 0,-15 21 8,0 0-1,1 1 1,0 0-1,1 0 1,0 1 0,17-11-1,-17 12-3,0 0-1,0-1 0,9-7 0,-9 6-3,0 1 0,1 0-1,0 0 1,0 1-1,19-9 1,7-2-64,-13 4 64,3 3 0,-14 7 7,-7 1-2,0 0 0,1 0-1,-1 0 1,0 0-1,0-1 1,0 0 0,0 0-1,0 0 1,4-5-1,0 3-31,-6 4 23,0 0 1,-1 0 0,1-1 0,-1 1 0,1-1-1,-1 0 1,5-3 0,-1-1 3,-1 1 0,0-1 0,0 0 0,-1 0 0,0 0 0,0-1 0,5-8 0,-7 11 0,7-8 0,-8 11 0,0 0 0,1-1 0,-1 1 0,0 0 0,0-1 0,0 1 0,-1-1 0,1 1 0,1-3 0,7-23 0,2-3 0,9-48 0,-17 66 0,0 0 0,6-12 0,2-5 0,-5 10 0,17-31 0,-1 3 0,-13 27 0,1 1 0,0-1 0,26-34 0,49-45 0,-71 84 0,4-3 0,-1-1 0,-1-1 0,16-25 0,-18 24 0,23-27 0,-22 30 0,22-35 0,-14 12 0,-2-1 0,-1-1 0,19-67 0,-33 94 0,1-1 0,15-27 0,5-11 0,-23 47 0,0 0 0,9-12 0,4-10 0,-1-5-17,-6 12-2,0 1-1,16-24 1,5-11 30,-14 30-11,-2-1 0,22-58 0,-23 44-14,3-7 28,17-39 130,-18 51-152,-6 14-12,0 0 1,15-22-1,-5 11 7,18-28-115,-28 46 167,-7 10-5,0 0-1,1 1 0,0-1 0,9-9 0,-8 9-30,-3 3-5,0 0 1,0 0-1,0 0 0,0 1 1,0-1-1,1 1 0,3-3 1,11-11-66,23-17 120,5 5-106,-40 25 53,3-3 0,0 0 0,12-12 0,2-3 0,19-25 0,10-11 0,-31 33 32,-19 21-29,2 0 0,-1 0 0,0 1 0,0-1 0,1 1 0,4-4 0,12-11-29,37-24-1,-44 34 27,0 1 0,0 0 0,1 1 0,0 1 0,0 0 0,15-3 0,84-8 0,-86 12 0,160-10 0,-147 14 0,0 0 0,68 13 0,-64-6 3,-22-5 4,37 11-1,-51-12-6,0 1-1,0 0 0,0 0 1,0 1-1,-1 0 1,1 0-1,-1 1 0,10 9 1,-7-5-1,-2 0 0,1 0 1,-1 0-1,-1 1 0,1 0 0,-2 1 1,1-1-1,-2 1 0,1 0 1,-1 0-1,-1 0 0,0 1 0,-1 0 1,2 19-1,-8 2 81,-1-13-80,2-15 0,-1-1 0,-5 9 0,-2-3 0,-18 8 0,-32 15 0,33-19 0,7-5 0,0-1 0,-25 7 0,22-8 0,-140 34 0,105-28 0,-95 33 0,103-24-13,1 2-1,0 2 1,3 3 0,0 2-1,-46 39 1,87-65 13,0 0 0,1 0 0,-8 10 0,5-1 0,8-13 0,0 0 0,-1 0 0,1 0 0,0 0 0,0 0 0,0 0 0,0 0 0,0 0 0,0 0 0,0 1 0,0-1 0,0 0 0,0 0 0,1 0 0,-1 0 0,0 0 0,1 0 0,-1 0 0,1 0 0,-1 0 0,1 0 0,-1 0 0,2 1 0,0-1 0,-1 1 0,1-1 0,0 0 0,0 0 0,0 0 0,0 0 0,0 0 0,0 0 0,0 0 0,4 1 0,4-1 0,-1 1 0,0-2 0,1 1 0,11-2 0,203-14 0,159-6 0,-74 29 32,-234-3-21,-1 4-1,82 21 1,-148-28-14,-1-1-4,-1 1-1,1 0 0,-1 0 1,0 0-1,1 1 0,-1 0 1,9 6-1,-14-9 8,-1 1 0,1-1 0,-1 0 0,1 1 0,-1-1 0,1 1 0,-1-1 0,1 1 0,-1 0 0,0-1 0,1 1 0,-1-1 0,0 1 0,1 0 0,-1-1 0,0 2 0,0-1 0,0 0 0,0 0 0,0 1 0,0-1 0,-1 0 0,1 0 0,0 1 0,-1-1 0,1 0 0,-1 0 0,1 0 0,-1 0 0,0 0 0,1 0 0,-1 0 0,0 0 0,0 0 0,0 0 0,0 0 0,0 0 0,-1 1 0,-26 15 0,25-15 0,-17 8-6,-2-1 1,1 0-1,-29 6 1,-70 12-36,77-18 29,12-3 7,-306 55-43,-131 3 48,428-58 0,-189 19 91,158-19-54,17 1 40,43-3-74,12 0-2,9 0-2,-10-4 1,24 7-22,1-2 0,34 5 1,-19-4 6,20 0 15,0-2 0,78-4 0,5-1 0,43 14 14,66 1 25,56-2-74,-248-6 28,-2 3 0,1 3 0,66 21-1,-123-32 8,8 2-17,1 1 0,0 0 1,19 12-1,-28-15 15,0 1 0,0-1 0,0 1 0,0-1 0,0 1 0,0 0 0,-1-1 0,1 1 0,-1 0 0,1 0 0,-1 0 0,1 1 0,-1-1 0,0 0 0,0 0 0,0 1 0,-1-1 0,1 1 0,0-1 0,-1 0 0,0 1 0,1-1 0,-1 1 0,-1 3 0,1-4 4,0 0 0,-1 0 0,0 0 0,1 0-1,-1-1 1,0 1 0,0 0 0,0-1 0,0 1 0,0 0 0,-1-1 0,1 1-1,0-1 1,-1 0 0,1 1 0,-3 0 0,-28 17 30,8-8-33,0-1 0,-44 11 0,-55 6 15,-599 91 39,638-109-53,-614 75-11,696-84 11,-54 7-59,-98 25 1,146-29 56,-23 4 15,44 0 40,10-2-46,0-2 0,0 0-1,0-2 1,1 0 0,25-3 0,-11 1 5,107 0 36,59-2-32,476 11-67,-404 1 60,285 24-20,-400-19 11,-150-12-1,-15 1-1,-11 0 16,-37 5 21,-66 1 0,-53-8-32,-41 1-74,-128 10 58,-240 17 83,409-15-60,-52 7-50,155-10 20,-83 23 0,92-18 20,-142 46 0,179-54 0,22-7 0,-1-1 0,1 0 0,-1 0 0,1 0 0,0 0 0,-1 1 0,1-1 0,-1 0 0,1 1 0,-1-1 0,1 0 0,0 1 0,-1-1 0,1 0 0,0 1 0,-1-1 0,1 1 0,0-1 0,-1 1 0,1-1 0,0 0 0,0 1 0,0-1 0,-1 2 0,2-1 0,-1-1 0,1 1 0,-1 0 0,1 0 0,-1 0 0,1-1 0,0 1 0,0 0 0,-1-1 0,1 1 0,0 0 0,0-1 0,0 1 0,-1-1 0,1 1 0,0-1 0,0 0 0,1 1 0,21 6 0,1-2 0,-1-2 0,1-1 0,0-1 0,0 0 0,26-5 0,11 2 0,452 2 0,-25 12 0,-287 2 0,145 13 0,1 29 0,-304-46 0,123 33 0,-161-41 6,1 0 0,-1 1 0,1-1 0,-1 1 1,6 5-1,-10-8-5,0 1 1,-1 0-1,1-1 1,0 1-1,-1 0 0,1-1 1,-1 1-1,1 0 1,-1-1-1,1 1 1,-1 0-1,1 0 1,-1 0-1,0 0 1,0-1-1,1 1 1,-1 2-1,0-3 0,0 1-1,0 0 1,-1 0-1,1 0 1,0-1 0,-1 1-1,1 0 1,-1 0-1,1-1 1,0 1 0,-1 0-1,0-1 1,1 1-1,-1-1 1,1 1 0,-1-1-1,0 1 1,1-1-1,-1 1 1,0-1 0,0 1-1,1-1 1,-2 1-1,-19 7 1,-1 0-1,0-1 1,0-1-1,-36 4 1,48-8-1,-350 39-74,287-35 68,1 0 2,-474 50-109,87-5 104,248-30 60,-114 19-37,63-7-17,38 3 22,171-23-8,1 1 1,-61 27-1,86-30-3,15-7 0,0 1 0,1 0 0,-1 1 0,1 0 0,0 1 0,-19 15 0,29-21-12,0 0 1,0 0-1,0 0 0,0 0 0,0 0 0,1 0 0,-1 1 0,0-1 0,1 0 1,-1 2-1,0-1 3,1-1 1,0 0-1,0 1 1,1-1-1,-1 1 1,0-1-1,0 0 1,1 1 0,-1-1-1,0 0 1,1 1-1,0-1 1,-1 0-1,1 0 1,0 0-1,-1 1 1,1-1-1,0 0 1,0 0-1,0 0 1,0 0 0,0 0-1,0 0 1,0-1-1,1 1 1,-1 0-1,0-1 1,3 2-1,2 1 2,0 0-1,0-1 1,0 0-1,1 0 1,7 1-1,37 3 0,0-2 0,69-5 0,-47 0 0,658 21-117,107 57 170,-822-76-53,67 13 0,-73-12 0,0 1 0,0 0 0,-1 1 0,0 0 0,0 0 0,11 7 0,-20-11 0,1 0 0,-1 1 0,1-1 0,-1 0 0,0 1 0,1-1 0,-1 0 0,1 1 0,-1-1 0,1 1 0,-1-1 0,0 1 0,1-1 0,-1 1 0,0-1 0,0 1 0,1-1 0,-1 1 0,0-1 0,0 2 0,0-1 1,0 1 1,-1 0-1,0-1 1,1 1-1,-1-1 0,0 1 1,1-1-1,-1 1 1,0-1-1,0 0 0,0 1 1,0-1-1,-1 0 1,1 0-1,0 0 0,0 0 1,-1 0-1,1 0 1,-1 0-1,-2 1 0,-35 15 45,2-5-30,-74 14 1,-41-5 14,75-11-26,-327 49-85,158-25 80,-60 7 0,-46 9-64,276-34 43,1 3-1,-116 44 1,190-63 22,1 1-1,-1-1 1,0 0 0,0 0 0,0 1-1,1-1 1,-1 1 0,0-1-1,1 0 1,-1 1 0,0 0 0,1-1-1,-1 1 1,-1 1 0,3-2 0,-1 1 0,0-1 0,0 1 0,1-1 1,-1 0-1,0 1 0,1-1 0,-1 1 0,0-1 1,1 0-1,-1 1 0,1-1 0,-1 0 0,1 1 1,-1-1-1,1 0 0,-1 0 0,1 1 0,-1-1 1,1 0-1,-1 0 0,1 0 0,-1 0 0,1 0 1,-1 0-1,1 0 0,-1 0 0,1 0 0,22 2 18,112-21-19,-22 3 0,55 6 0,50-6 0,-138 5 0,297-26 0,-316 36 0,179-9 0,-85 1 27,238 16-1,-352-4-10,-9-2 8,43 9 0,-64-6-40,-11-4 15,0 0 1,0 0-1,0 0 1,0 1-1,0-1 1,0 0 0,0 0-1,1 0 1,-1 0-1,0 0 1,0 0-1,0 0 1,0 1-1,0-1 1,0 0 0,0 0-1,0 0 1,0 0-1,0 0 1,0 0-1,0 1 1,0-1 0,0 0-1,0 0 1,0 0-1,0 0 1,0 0-1,0 0 1,-1 1 0,1-1-1,0 0 1,0 0-1,0 0 1,0 0-1,0 0 1,0 0 0,0 0-1,0 0 1,-10 6-20,10-6 20,-7 2 0,0 1 0,-1-1 0,0 0 0,0-1 0,1 0 0,-1 0 0,0 0 0,0-1 0,-15-2 0,5 1 0,-330 11 0,13 6 0,26-2 0,164-2 0,-116 7 0,-226 30 53,393-36-106,86-13 53,10-3 0,15-4 0,-14 6 0,30-12 2,0 2 0,0 2 0,1 1 0,38-5 0,141-3 21,-32 4-3,-33-2-46,215 7-1,-87 9 27,-115-5 0,166 18 0,20-9 0,-277-7 0,273 13 0,-331-12 0,-1-1 0,17-2 0,1 0 0,-16 1 0,-2-4 0,-11 6 0,1-1 0,-1 1 0,1-1 0,-1 0 0,0 1 0,1-1 0,-1 0 0,0 1 0,1-1 0,-1 0 0,0 0 0,0 1 0,0-1 0,1-1 0,-3-10 0,-1 0 0,-1 0 0,-1 0 0,2 0 0,3 9 0,-1-3 0,8-9 0,-2 9-1,-1 1 0,1-1 0,-1 1 0,1 0 1,1 0-1,-1 0 0,1 1 0,0 0 0,0 0 0,0 0 0,10-3 0,-12 5-9,-1 0 1,1 0-1,0 1 0,1 0 0,-1 0 0,0 0 0,4-1 0,9-2-28,-9-4 49,-3-2 42,-5 6 11,-6-2-21,2 4-75,-18-5 37,8 3 20,4 2-23,5 2-12,0-1-11,-13-7 9,17 8 12,1 0 0,-1 0 0,1-1 0,-1 1 0,1 0 0,-1-1 0,1 1 0,-1 0 0,1-1 0,0 1 0,-1 0 0,1-1 0,-1 1 0,1-1 0,0 1 0,0-1 0,-1 0 0,6-7 0,-4 7 0,0-1 0,1 1-1,-1 0 1,0-1 0,0 1 0,-1-1 0,1 0-1,0 1 1,0-1 0,-1 1 0,1-3 0,3-3 1,12 0 11,-14 6 33,1 1-24,7-2-31,-2 0-19,-6 1 5,16-5 10,-6 3 14,1 3 0,0 3 0,-1 3 0,-1 0 0,5 5 0,2 0 0,20 4 0,-24-9 16,1-2 0,-1 0 0,1 0 0,18 1 0,54 7-96,-75-10 80,0-1 0,1-2 0,0 1 0,0-1 0,-1-1 0,0 1 0,1 3 0,-2 4 0,-8-4 0,-1 0 0,11 14 0,-4-6 0,1 1 0,4 2 0,-1 3 0,-12-15 0,0 1 0,0-1 0,0 1 0,1-1 0,-1 1 0,0-1 0,1 0 0,-1 0 0,0 1 0,4 0 0,-1 1 0,8 4 0,7 1 0,-2 1 0,-14-6 0,0 0 0,13 4 0,4-1 0,-1-1 0,-7 0 0,3 1 0,-12-6 0,-1-1 0,-1 1 0,0 0 0,0-1 0,0 1 0,1 0 0,-1 0 0,0 0 0,0 0 0,1 0 0,-1 0 0,0 0 0,0 0 0,1 0 0,1 1 0,1 0 0,16 0 0,-16-2 0,12 3 0,1 0 0,7 3 0,-13-4-11,-8-1-42,-5 1 42,-5 8 22,1 1 0,5-8 42,0 0-10,-2 6-65,2-6 44,-1-1-54,-10 3 21,-2 0 11,-1 1 0,1-1 0,0-2 0,0-2 0,-1 2 0,-1 2 0,1-1 0,-1-3 0,8 0 0,0-1 0,0 0 0,0-1 0,-1 1 0,1-2 0,1 1 0,-1-1 0,0 0 0,-9-6 0,-15-5 0,-10 0 0,0 2 0,-1 2 0,0 2 0,-69-4 0,-177 12 0,279 0 0,-25 0 0,-46-8 0,5 1 0,-147 2 0,160 5-59,-50 3-154,13-4-2900,99 1 3082,-2 0-233,0 0 1,-1 0 0,1-1-1,0 1 1,-1-1-1,1 0 1,0 0-1,0 0 1,-1 0 0,1 0-1,-3-3 1,-91-54-9370,97 58 9627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customXml" Target="../ink/ink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customXml" Target="../ink/ink10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34.png"/><Relationship Id="rId7" Type="http://schemas.openxmlformats.org/officeDocument/2006/relationships/image" Target="../media/image360.png"/><Relationship Id="rId12" Type="http://schemas.openxmlformats.org/officeDocument/2006/relationships/image" Target="../media/image41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.xml"/><Relationship Id="rId11" Type="http://schemas.openxmlformats.org/officeDocument/2006/relationships/image" Target="../media/image380.png"/><Relationship Id="rId5" Type="http://schemas.openxmlformats.org/officeDocument/2006/relationships/image" Target="../media/image350.png"/><Relationship Id="rId10" Type="http://schemas.openxmlformats.org/officeDocument/2006/relationships/customXml" Target="../ink/ink14.xml"/><Relationship Id="rId4" Type="http://schemas.openxmlformats.org/officeDocument/2006/relationships/customXml" Target="../ink/ink11.xml"/><Relationship Id="rId9" Type="http://schemas.openxmlformats.org/officeDocument/2006/relationships/image" Target="../media/image3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7" Type="http://schemas.openxmlformats.org/officeDocument/2006/relationships/image" Target="../media/image4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3" Type="http://schemas.openxmlformats.org/officeDocument/2006/relationships/customXml" Target="../ink/ink1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10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customXml" Target="../ink/ink3.xml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7" Type="http://schemas.openxmlformats.org/officeDocument/2006/relationships/image" Target="../media/image23.png"/><Relationship Id="rId12" Type="http://schemas.openxmlformats.org/officeDocument/2006/relationships/image" Target="../media/image1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60.png"/><Relationship Id="rId10" Type="http://schemas.openxmlformats.org/officeDocument/2006/relationships/customXml" Target="../ink/ink6.xml"/><Relationship Id="rId9" Type="http://schemas.openxmlformats.org/officeDocument/2006/relationships/image" Target="../media/image1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0.png"/><Relationship Id="rId7" Type="http://schemas.openxmlformats.org/officeDocument/2006/relationships/image" Target="../media/image26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customXml" Target="../ink/ink8.xml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70E39-6A76-0930-BBD9-5960A2933B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Z-scores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B68FA-3A1E-9EA0-FDF2-576DCC65B8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9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7DF8F1-659E-EC41-D97F-2EC7807F6239}"/>
              </a:ext>
            </a:extLst>
          </p:cNvPr>
          <p:cNvSpPr/>
          <p:nvPr/>
        </p:nvSpPr>
        <p:spPr>
          <a:xfrm>
            <a:off x="8772339" y="2566218"/>
            <a:ext cx="1622323" cy="4308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140779-56AB-47B2-5D48-605E25239098}"/>
              </a:ext>
            </a:extLst>
          </p:cNvPr>
          <p:cNvSpPr txBox="1"/>
          <p:nvPr/>
        </p:nvSpPr>
        <p:spPr>
          <a:xfrm>
            <a:off x="398297" y="886351"/>
            <a:ext cx="11518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fornian FB" panose="0207040306080B030204" pitchFamily="18" charset="0"/>
              </a:rPr>
              <a:t>The Empirical Rule only provides probability percentages for </a:t>
            </a:r>
            <a:r>
              <a:rPr lang="en-US" sz="2200" b="1" u="sng" dirty="0">
                <a:latin typeface="Californian FB" panose="0207040306080B030204" pitchFamily="18" charset="0"/>
              </a:rPr>
              <a:t>INTEGER</a:t>
            </a:r>
            <a:r>
              <a:rPr lang="en-US" sz="2200" dirty="0">
                <a:latin typeface="Californian FB" panose="0207040306080B030204" pitchFamily="18" charset="0"/>
              </a:rPr>
              <a:t> values of z-scores (standard deviations).</a:t>
            </a:r>
          </a:p>
          <a:p>
            <a:endParaRPr lang="en-US" sz="2200" dirty="0">
              <a:latin typeface="Californian FB" panose="0207040306080B030204" pitchFamily="18" charset="0"/>
            </a:endParaRPr>
          </a:p>
          <a:p>
            <a:r>
              <a:rPr lang="en-US" sz="2200" dirty="0">
                <a:latin typeface="Californian FB" panose="0207040306080B030204" pitchFamily="18" charset="0"/>
              </a:rPr>
              <a:t>To find the value associated with a given z-score, find the first decimal (tenths place) for your z-score in the left column then the second decimal (hundredths place) across the top of the table.  Where they intersect is the decimal expression of the % of values that are </a:t>
            </a:r>
            <a:r>
              <a:rPr lang="en-US" sz="2200" b="1" dirty="0">
                <a:latin typeface="Californian FB" panose="0207040306080B030204" pitchFamily="18" charset="0"/>
              </a:rPr>
              <a:t>LESS THAN </a:t>
            </a:r>
            <a:r>
              <a:rPr lang="en-US" sz="2200" dirty="0">
                <a:latin typeface="Californian FB" panose="0207040306080B030204" pitchFamily="18" charset="0"/>
              </a:rPr>
              <a:t>your sample.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29D3B2-00EF-CFA3-3BC8-30CE02521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71" y="3039439"/>
            <a:ext cx="11770257" cy="45117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6A6050-A5C2-7A58-3318-47C765811338}"/>
                  </a:ext>
                </a:extLst>
              </p:cNvPr>
              <p:cNvSpPr txBox="1"/>
              <p:nvPr/>
            </p:nvSpPr>
            <p:spPr>
              <a:xfrm>
                <a:off x="2974312" y="195943"/>
                <a:ext cx="5280409" cy="5847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z-score = #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3200" b="1" dirty="0"/>
                  <a:t> from the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endParaRPr lang="en-US" sz="3200" b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6A6050-A5C2-7A58-3318-47C765811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312" y="195943"/>
                <a:ext cx="5280409" cy="584775"/>
              </a:xfrm>
              <a:prstGeom prst="rect">
                <a:avLst/>
              </a:prstGeom>
              <a:blipFill>
                <a:blip r:embed="rId3"/>
                <a:stretch>
                  <a:fillRect l="-2880" t="-12245" b="-316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09CEA38-7EBC-E4F8-67F9-3B7B8AAF5AED}"/>
              </a:ext>
            </a:extLst>
          </p:cNvPr>
          <p:cNvSpPr txBox="1"/>
          <p:nvPr/>
        </p:nvSpPr>
        <p:spPr>
          <a:xfrm>
            <a:off x="2968413" y="1222462"/>
            <a:ext cx="84935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Californian FB" panose="0207040306080B030204" pitchFamily="18" charset="0"/>
              </a:rPr>
              <a:t>To find the values for z-scores that aren’t integers we use a z-score table.</a:t>
            </a:r>
          </a:p>
        </p:txBody>
      </p:sp>
    </p:spTree>
    <p:extLst>
      <p:ext uri="{BB962C8B-B14F-4D97-AF65-F5344CB8AC3E}">
        <p14:creationId xmlns:p14="http://schemas.microsoft.com/office/powerpoint/2010/main" val="368533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9CC104-0909-DF7B-643E-11C881E4A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903" y="2281767"/>
            <a:ext cx="5061702" cy="43078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C2D3E5-B20C-7C20-D27E-02993EDFD083}"/>
              </a:ext>
            </a:extLst>
          </p:cNvPr>
          <p:cNvSpPr txBox="1"/>
          <p:nvPr/>
        </p:nvSpPr>
        <p:spPr>
          <a:xfrm>
            <a:off x="375858" y="925620"/>
            <a:ext cx="999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fornian FB" panose="0207040306080B030204" pitchFamily="18" charset="0"/>
              </a:rPr>
              <a:t>1. What is the probability of occurrence of a value with a z-score less than 1.24?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098F40-BB47-6555-04B2-32C65C59E445}"/>
              </a:ext>
            </a:extLst>
          </p:cNvPr>
          <p:cNvSpPr txBox="1"/>
          <p:nvPr/>
        </p:nvSpPr>
        <p:spPr>
          <a:xfrm>
            <a:off x="235613" y="1464161"/>
            <a:ext cx="6523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fornian FB" panose="0207040306080B030204" pitchFamily="18" charset="0"/>
              </a:rPr>
              <a:t>We use the value for z = 1.24 directly from the table, and just express it as a percentage: 0.8925 or 89.25%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0E8A4F-015E-C9B9-1CEF-AE5FEDCB7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313" y="1294637"/>
            <a:ext cx="4864250" cy="21496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17DAE0-9762-A18D-3687-0EA1486473DB}"/>
              </a:ext>
            </a:extLst>
          </p:cNvPr>
          <p:cNvSpPr/>
          <p:nvPr/>
        </p:nvSpPr>
        <p:spPr>
          <a:xfrm>
            <a:off x="1291903" y="5816764"/>
            <a:ext cx="5828618" cy="353961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451413-4834-10BC-B3A1-2F599A06CD77}"/>
              </a:ext>
            </a:extLst>
          </p:cNvPr>
          <p:cNvSpPr/>
          <p:nvPr/>
        </p:nvSpPr>
        <p:spPr>
          <a:xfrm rot="5400000">
            <a:off x="3373314" y="4234096"/>
            <a:ext cx="4307831" cy="732454"/>
          </a:xfrm>
          <a:prstGeom prst="rect">
            <a:avLst/>
          </a:prstGeom>
          <a:solidFill>
            <a:schemeClr val="accent2">
              <a:lumMod val="40000"/>
              <a:lumOff val="60000"/>
              <a:alpha val="2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643D49-3AC2-3298-6CE9-34FC43BE9CE0}"/>
              </a:ext>
            </a:extLst>
          </p:cNvPr>
          <p:cNvCxnSpPr>
            <a:cxnSpLocks/>
          </p:cNvCxnSpPr>
          <p:nvPr/>
        </p:nvCxnSpPr>
        <p:spPr>
          <a:xfrm>
            <a:off x="9810789" y="1464161"/>
            <a:ext cx="0" cy="2228835"/>
          </a:xfrm>
          <a:prstGeom prst="line">
            <a:avLst/>
          </a:prstGeom>
          <a:ln w="412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9AE5BFE-62D4-6CFF-88B9-8A83BE56673D}"/>
                  </a:ext>
                </a:extLst>
              </p14:cNvPr>
              <p14:cNvContentPartPr/>
              <p14:nvPr/>
            </p14:nvContentPartPr>
            <p14:xfrm>
              <a:off x="6740315" y="1650588"/>
              <a:ext cx="3024360" cy="15861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9AE5BFE-62D4-6CFF-88B9-8A83BE5667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86675" y="1542588"/>
                <a:ext cx="3132000" cy="180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795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51D5B94-B747-7EB2-078C-ACEED5277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895" y="1353875"/>
            <a:ext cx="5931445" cy="26212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25805D-0732-810F-E42F-4CBE46457600}"/>
                  </a:ext>
                </a:extLst>
              </p:cNvPr>
              <p:cNvSpPr txBox="1"/>
              <p:nvPr/>
            </p:nvSpPr>
            <p:spPr>
              <a:xfrm>
                <a:off x="239755" y="1464161"/>
                <a:ext cx="615911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fornian FB" panose="0207040306080B030204" pitchFamily="18" charset="0"/>
                  </a:rPr>
                  <a:t>We use the value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−0.23</m:t>
                    </m:r>
                  </m:oMath>
                </a14:m>
                <a:r>
                  <a:rPr lang="en-US" sz="2400" dirty="0">
                    <a:latin typeface="Californian FB" panose="0207040306080B030204" pitchFamily="18" charset="0"/>
                  </a:rPr>
                  <a:t> from the table of 0.409.  However, we want greater than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−0.23</m:t>
                    </m:r>
                  </m:oMath>
                </a14:m>
                <a:r>
                  <a:rPr lang="en-US" sz="2400" dirty="0">
                    <a:latin typeface="Californian FB" panose="0207040306080B030204" pitchFamily="18" charset="0"/>
                  </a:rPr>
                  <a:t> so we have to subtract from 1.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 – 0.409 = 0.591 = 59.1%</m:t>
                    </m:r>
                  </m:oMath>
                </a14:m>
                <a:endParaRPr lang="en-US" sz="2400" dirty="0">
                  <a:latin typeface="Californian FB" panose="0207040306080B0302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25805D-0732-810F-E42F-4CBE46457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55" y="1464161"/>
                <a:ext cx="6159111" cy="1569660"/>
              </a:xfrm>
              <a:prstGeom prst="rect">
                <a:avLst/>
              </a:prstGeom>
              <a:blipFill>
                <a:blip r:embed="rId3"/>
                <a:stretch>
                  <a:fillRect l="-1484" t="-2713" r="-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C2D3E5-B20C-7C20-D27E-02993EDFD083}"/>
                  </a:ext>
                </a:extLst>
              </p:cNvPr>
              <p:cNvSpPr txBox="1"/>
              <p:nvPr/>
            </p:nvSpPr>
            <p:spPr>
              <a:xfrm>
                <a:off x="375858" y="925620"/>
                <a:ext cx="71222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fornian FB" panose="0207040306080B030204" pitchFamily="18" charset="0"/>
                  </a:rPr>
                  <a:t>2. What is the probability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&gt; −0.23</m:t>
                    </m:r>
                  </m:oMath>
                </a14:m>
                <a:r>
                  <a:rPr lang="en-US" sz="2400" dirty="0">
                    <a:latin typeface="Californian FB" panose="0207040306080B0302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C2D3E5-B20C-7C20-D27E-02993EDFD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58" y="925620"/>
                <a:ext cx="7122222" cy="461665"/>
              </a:xfrm>
              <a:prstGeom prst="rect">
                <a:avLst/>
              </a:prstGeom>
              <a:blipFill>
                <a:blip r:embed="rId4"/>
                <a:stretch>
                  <a:fillRect l="-137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557FDEEE-02EC-A3FE-7E44-535868CB9712}"/>
              </a:ext>
            </a:extLst>
          </p:cNvPr>
          <p:cNvGrpSpPr/>
          <p:nvPr/>
        </p:nvGrpSpPr>
        <p:grpSpPr>
          <a:xfrm>
            <a:off x="501744" y="3221048"/>
            <a:ext cx="5244228" cy="2894042"/>
            <a:chOff x="501744" y="3221048"/>
            <a:chExt cx="5244228" cy="28940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2698DD1-2D89-9DE9-33EF-54ADD5BF43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4331"/>
            <a:stretch/>
          </p:blipFill>
          <p:spPr>
            <a:xfrm>
              <a:off x="652761" y="4849277"/>
              <a:ext cx="5093211" cy="126581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52A6C6B-97A8-2B70-7D4B-DCE3715B3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744" y="3221048"/>
              <a:ext cx="5162980" cy="120701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202C95-7406-D3CD-6960-A1E0094EAE67}"/>
                </a:ext>
              </a:extLst>
            </p:cNvPr>
            <p:cNvSpPr txBox="1"/>
            <p:nvPr/>
          </p:nvSpPr>
          <p:spPr>
            <a:xfrm>
              <a:off x="1252062" y="4116968"/>
              <a:ext cx="13023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…</a:t>
              </a:r>
              <a:endParaRPr lang="en-US" b="1" dirty="0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DFEEA5-490F-6BEE-ED60-D8B83F5116D4}"/>
              </a:ext>
            </a:extLst>
          </p:cNvPr>
          <p:cNvCxnSpPr>
            <a:cxnSpLocks/>
          </p:cNvCxnSpPr>
          <p:nvPr/>
        </p:nvCxnSpPr>
        <p:spPr>
          <a:xfrm>
            <a:off x="8965767" y="1353875"/>
            <a:ext cx="0" cy="2559153"/>
          </a:xfrm>
          <a:prstGeom prst="line">
            <a:avLst/>
          </a:prstGeom>
          <a:ln w="412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8798056-92D8-35EB-CC21-47FF24263840}"/>
              </a:ext>
            </a:extLst>
          </p:cNvPr>
          <p:cNvSpPr/>
          <p:nvPr/>
        </p:nvSpPr>
        <p:spPr>
          <a:xfrm>
            <a:off x="652761" y="5220929"/>
            <a:ext cx="5443239" cy="348062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F29185-F44D-31BA-6CD8-54321E4E486C}"/>
              </a:ext>
            </a:extLst>
          </p:cNvPr>
          <p:cNvSpPr/>
          <p:nvPr/>
        </p:nvSpPr>
        <p:spPr>
          <a:xfrm>
            <a:off x="4011420" y="3522372"/>
            <a:ext cx="920973" cy="2592718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C643C1-5236-A983-42B1-AC81681FA1A6}"/>
              </a:ext>
            </a:extLst>
          </p:cNvPr>
          <p:cNvSpPr txBox="1"/>
          <p:nvPr/>
        </p:nvSpPr>
        <p:spPr>
          <a:xfrm>
            <a:off x="6506988" y="5071794"/>
            <a:ext cx="459559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REMEMBER: this gives us the probability of LESS THAN the z-score!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58174796-7568-0FAB-3688-FDB84EBF607A}"/>
              </a:ext>
            </a:extLst>
          </p:cNvPr>
          <p:cNvSpPr/>
          <p:nvPr/>
        </p:nvSpPr>
        <p:spPr>
          <a:xfrm rot="10800000">
            <a:off x="6135804" y="5238626"/>
            <a:ext cx="363755" cy="2949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D2FA6EE-EE6C-3EFF-5D25-AFF405304928}"/>
                  </a:ext>
                </a:extLst>
              </p14:cNvPr>
              <p14:cNvContentPartPr/>
              <p14:nvPr/>
            </p14:nvContentPartPr>
            <p14:xfrm>
              <a:off x="9023383" y="1775287"/>
              <a:ext cx="2876040" cy="19339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D2FA6EE-EE6C-3EFF-5D25-AFF40530492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69743" y="1667647"/>
                <a:ext cx="2983680" cy="214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162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A41679-5ACD-358E-CCE4-6AC6558EDF9B}"/>
                  </a:ext>
                </a:extLst>
              </p:cNvPr>
              <p:cNvSpPr txBox="1"/>
              <p:nvPr/>
            </p:nvSpPr>
            <p:spPr>
              <a:xfrm>
                <a:off x="448785" y="998547"/>
                <a:ext cx="33579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alifornian FB" panose="0207040306080B030204" pitchFamily="18" charset="0"/>
                  </a:rPr>
                  <a:t>3. What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&lt; 2.13)</m:t>
                    </m:r>
                  </m:oMath>
                </a14:m>
                <a:r>
                  <a:rPr lang="en-US" sz="2400" dirty="0">
                    <a:latin typeface="Californian FB" panose="0207040306080B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A41679-5ACD-358E-CCE4-6AC6558ED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85" y="998547"/>
                <a:ext cx="3357971" cy="461665"/>
              </a:xfrm>
              <a:prstGeom prst="rect">
                <a:avLst/>
              </a:prstGeom>
              <a:blipFill>
                <a:blip r:embed="rId2"/>
                <a:stretch>
                  <a:fillRect l="-3019" t="-10526" r="-1887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FD2A054-C267-EE60-EE89-27A1951BB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452" y="751715"/>
            <a:ext cx="6708493" cy="29646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EC38617-9F44-37F6-9487-5D9BC9C73520}"/>
                  </a:ext>
                </a:extLst>
              </p14:cNvPr>
              <p14:cNvContentPartPr/>
              <p14:nvPr/>
            </p14:nvContentPartPr>
            <p14:xfrm>
              <a:off x="9949742" y="3079142"/>
              <a:ext cx="30240" cy="223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EC38617-9F44-37F6-9487-5D9BC9C735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40742" y="3070502"/>
                <a:ext cx="4788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5B91F6-CC4C-0E1C-C297-4BC4C169378A}"/>
                  </a:ext>
                </a:extLst>
              </p14:cNvPr>
              <p14:cNvContentPartPr/>
              <p14:nvPr/>
            </p14:nvContentPartPr>
            <p14:xfrm>
              <a:off x="5659982" y="1058822"/>
              <a:ext cx="4254120" cy="2301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5B91F6-CC4C-0E1C-C297-4BC4C16937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05982" y="951182"/>
                <a:ext cx="4361760" cy="251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2B53FBC-D351-166C-CACE-AACA6EC920AD}"/>
                  </a:ext>
                </a:extLst>
              </p14:cNvPr>
              <p14:cNvContentPartPr/>
              <p14:nvPr/>
            </p14:nvContentPartPr>
            <p14:xfrm>
              <a:off x="8380502" y="2383622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2B53FBC-D351-166C-CACE-AACA6EC920A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26862" y="227598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7708C9A-E9BD-6F8B-5CA9-328233700047}"/>
                  </a:ext>
                </a:extLst>
              </p14:cNvPr>
              <p14:cNvContentPartPr/>
              <p14:nvPr/>
            </p14:nvContentPartPr>
            <p14:xfrm>
              <a:off x="6638462" y="1283462"/>
              <a:ext cx="3134520" cy="1977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7708C9A-E9BD-6F8B-5CA9-3282337000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84822" y="1175822"/>
                <a:ext cx="3242160" cy="219348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E43FD92-48A9-1788-6160-BB23159BF4AB}"/>
              </a:ext>
            </a:extLst>
          </p:cNvPr>
          <p:cNvSpPr txBox="1"/>
          <p:nvPr/>
        </p:nvSpPr>
        <p:spPr>
          <a:xfrm>
            <a:off x="504884" y="4184922"/>
            <a:ext cx="6523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fornian FB" panose="0207040306080B030204" pitchFamily="18" charset="0"/>
              </a:rPr>
              <a:t>Since this is a positive z-score, we can use the value for z = 2.13 directly from the table, and just express it as a percentage: 0.9834 or 98.34%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3A1877-FB96-B430-38DB-A13D70F6D749}"/>
              </a:ext>
            </a:extLst>
          </p:cNvPr>
          <p:cNvGrpSpPr/>
          <p:nvPr/>
        </p:nvGrpSpPr>
        <p:grpSpPr>
          <a:xfrm>
            <a:off x="796281" y="1562301"/>
            <a:ext cx="4011693" cy="2368076"/>
            <a:chOff x="796281" y="1562301"/>
            <a:chExt cx="4011693" cy="236807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C0D63C6-BC1D-04AA-404A-98F0BAFAEA03}"/>
                </a:ext>
              </a:extLst>
            </p:cNvPr>
            <p:cNvGrpSpPr/>
            <p:nvPr/>
          </p:nvGrpSpPr>
          <p:grpSpPr>
            <a:xfrm>
              <a:off x="796281" y="1562301"/>
              <a:ext cx="4011693" cy="2368076"/>
              <a:chOff x="1474706" y="1817960"/>
              <a:chExt cx="2235987" cy="1094486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AA055F76-B9B1-D618-414D-C0536ADA4A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l="-1555" t="636" r="-10229" b="79026"/>
              <a:stretch/>
            </p:blipFill>
            <p:spPr>
              <a:xfrm>
                <a:off x="1474706" y="1817960"/>
                <a:ext cx="2235987" cy="56566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9E4C209-7C88-D53F-75DF-9A0859FC93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88429"/>
              <a:stretch/>
            </p:blipFill>
            <p:spPr>
              <a:xfrm>
                <a:off x="1505815" y="2590610"/>
                <a:ext cx="2000265" cy="321836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F4BA90B-250D-0F40-242D-54199B9B10BD}"/>
                </a:ext>
              </a:extLst>
            </p:cNvPr>
            <p:cNvSpPr txBox="1"/>
            <p:nvPr/>
          </p:nvSpPr>
          <p:spPr>
            <a:xfrm>
              <a:off x="1144475" y="2538870"/>
              <a:ext cx="14394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…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5503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378E74-B0CC-809C-C9D8-EAA9DE86005E}"/>
              </a:ext>
            </a:extLst>
          </p:cNvPr>
          <p:cNvSpPr txBox="1"/>
          <p:nvPr/>
        </p:nvSpPr>
        <p:spPr>
          <a:xfrm>
            <a:off x="385207" y="690007"/>
            <a:ext cx="11421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fornian FB" panose="0207040306080B030204" pitchFamily="18" charset="0"/>
              </a:rPr>
              <a:t>What is the probability associated with a z-score between 1.2 and 2.31?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C2B237-0BD7-FF0C-584D-4F1F37D85E31}"/>
              </a:ext>
            </a:extLst>
          </p:cNvPr>
          <p:cNvSpPr txBox="1"/>
          <p:nvPr/>
        </p:nvSpPr>
        <p:spPr>
          <a:xfrm>
            <a:off x="110326" y="1151672"/>
            <a:ext cx="11933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fornian FB" panose="0207040306080B030204" pitchFamily="18" charset="0"/>
              </a:rPr>
              <a:t>SOLUTION</a:t>
            </a:r>
          </a:p>
          <a:p>
            <a:endParaRPr lang="en-US" sz="2400" dirty="0">
              <a:latin typeface="Californian FB" panose="0207040306080B030204" pitchFamily="18" charset="0"/>
            </a:endParaRPr>
          </a:p>
          <a:p>
            <a:r>
              <a:rPr lang="en-US" sz="2400" dirty="0">
                <a:latin typeface="Californian FB" panose="0207040306080B030204" pitchFamily="18" charset="0"/>
              </a:rPr>
              <a:t>To evaluate the probability of a value occurring within a given range, you need to find the probability of both the upper and lower values in the range, and subtract to find the difference.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0E6BE7-2863-390E-79A5-8F617E951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291" y="2651624"/>
            <a:ext cx="8826737" cy="390071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5A53B8-C6E1-AA69-23E7-25BF8AA8C2F8}"/>
              </a:ext>
            </a:extLst>
          </p:cNvPr>
          <p:cNvCxnSpPr>
            <a:cxnSpLocks/>
          </p:cNvCxnSpPr>
          <p:nvPr/>
        </p:nvCxnSpPr>
        <p:spPr>
          <a:xfrm>
            <a:off x="7439248" y="3403208"/>
            <a:ext cx="0" cy="3149135"/>
          </a:xfrm>
          <a:prstGeom prst="line">
            <a:avLst/>
          </a:prstGeom>
          <a:ln w="412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B6936C-01DB-9CA5-D03D-5158C6E410D8}"/>
              </a:ext>
            </a:extLst>
          </p:cNvPr>
          <p:cNvCxnSpPr>
            <a:cxnSpLocks/>
          </p:cNvCxnSpPr>
          <p:nvPr/>
        </p:nvCxnSpPr>
        <p:spPr>
          <a:xfrm>
            <a:off x="8712525" y="3429000"/>
            <a:ext cx="0" cy="3149135"/>
          </a:xfrm>
          <a:prstGeom prst="line">
            <a:avLst/>
          </a:prstGeom>
          <a:ln w="412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39C7C77-FB27-B682-3B0A-85719C7C08D5}"/>
                  </a:ext>
                </a:extLst>
              </p14:cNvPr>
              <p14:cNvContentPartPr/>
              <p14:nvPr/>
            </p14:nvContentPartPr>
            <p14:xfrm>
              <a:off x="7490462" y="4714908"/>
              <a:ext cx="1180080" cy="12556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39C7C77-FB27-B682-3B0A-85719C7C08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36462" y="4606908"/>
                <a:ext cx="1287720" cy="147132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D48878A-1A2C-007F-CCD9-AAE36819C9F5}"/>
              </a:ext>
            </a:extLst>
          </p:cNvPr>
          <p:cNvSpPr txBox="1"/>
          <p:nvPr/>
        </p:nvSpPr>
        <p:spPr>
          <a:xfrm>
            <a:off x="8463118" y="3025622"/>
            <a:ext cx="716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fornian FB" panose="0207040306080B030204" pitchFamily="18" charset="0"/>
              </a:rPr>
              <a:t>2.31</a:t>
            </a:r>
            <a:endParaRPr lang="en-US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A5A54D-9890-4359-45ED-F4469A58C354}"/>
              </a:ext>
            </a:extLst>
          </p:cNvPr>
          <p:cNvSpPr txBox="1"/>
          <p:nvPr/>
        </p:nvSpPr>
        <p:spPr>
          <a:xfrm>
            <a:off x="7165260" y="2952164"/>
            <a:ext cx="650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fornian FB" panose="0207040306080B030204" pitchFamily="18" charset="0"/>
              </a:rPr>
              <a:t>1.2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5502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557E649-4986-C639-C734-8E44EAC99B5A}"/>
              </a:ext>
            </a:extLst>
          </p:cNvPr>
          <p:cNvGrpSpPr/>
          <p:nvPr/>
        </p:nvGrpSpPr>
        <p:grpSpPr>
          <a:xfrm>
            <a:off x="5368256" y="710737"/>
            <a:ext cx="6560083" cy="3074910"/>
            <a:chOff x="1898291" y="2651625"/>
            <a:chExt cx="8826738" cy="392651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2082B02-EFBB-881C-6DF2-A7171D59E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8291" y="2651625"/>
              <a:ext cx="8826738" cy="390072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90C88D8-4388-A36E-D8A0-D043ED3EDDBC}"/>
                </a:ext>
              </a:extLst>
            </p:cNvPr>
            <p:cNvCxnSpPr>
              <a:cxnSpLocks/>
            </p:cNvCxnSpPr>
            <p:nvPr/>
          </p:nvCxnSpPr>
          <p:spPr>
            <a:xfrm>
              <a:off x="7439249" y="3403209"/>
              <a:ext cx="0" cy="3149136"/>
            </a:xfrm>
            <a:prstGeom prst="line">
              <a:avLst/>
            </a:prstGeom>
            <a:ln w="412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0D53F6-0BBF-218B-B33C-4DF744E35527}"/>
                </a:ext>
              </a:extLst>
            </p:cNvPr>
            <p:cNvCxnSpPr>
              <a:cxnSpLocks/>
            </p:cNvCxnSpPr>
            <p:nvPr/>
          </p:nvCxnSpPr>
          <p:spPr>
            <a:xfrm>
              <a:off x="8712526" y="3429001"/>
              <a:ext cx="0" cy="3149136"/>
            </a:xfrm>
            <a:prstGeom prst="line">
              <a:avLst/>
            </a:prstGeom>
            <a:ln w="412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032C256-591B-EDB4-0EF7-3659F24BE77B}"/>
                    </a:ext>
                  </a:extLst>
                </p14:cNvPr>
                <p14:cNvContentPartPr/>
                <p14:nvPr/>
              </p14:nvContentPartPr>
              <p14:xfrm>
                <a:off x="7490462" y="4714909"/>
                <a:ext cx="1180080" cy="1255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032C256-591B-EDB4-0EF7-3659F24BE77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17827" y="4577023"/>
                  <a:ext cx="1324866" cy="1530992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951AE6-31A8-3932-5835-9E793FF6A17A}"/>
                </a:ext>
              </a:extLst>
            </p:cNvPr>
            <p:cNvSpPr txBox="1"/>
            <p:nvPr/>
          </p:nvSpPr>
          <p:spPr>
            <a:xfrm>
              <a:off x="8463117" y="3025620"/>
              <a:ext cx="968062" cy="5895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Californian FB" panose="0207040306080B030204" pitchFamily="18" charset="0"/>
                </a:rPr>
                <a:t>2.31</a:t>
              </a:r>
              <a:endParaRPr lang="en-US" sz="2400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6DC176-62BA-5289-55AC-AF9861371FE5}"/>
                </a:ext>
              </a:extLst>
            </p:cNvPr>
            <p:cNvSpPr txBox="1"/>
            <p:nvPr/>
          </p:nvSpPr>
          <p:spPr>
            <a:xfrm>
              <a:off x="7165257" y="2952163"/>
              <a:ext cx="876822" cy="5895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Californian FB" panose="0207040306080B030204" pitchFamily="18" charset="0"/>
                </a:rPr>
                <a:t>1.2</a:t>
              </a:r>
              <a:endParaRPr lang="en-US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AF6E3C-608C-490F-8ED5-1C4A9C4E7CB1}"/>
                  </a:ext>
                </a:extLst>
              </p:cNvPr>
              <p:cNvSpPr txBox="1"/>
              <p:nvPr/>
            </p:nvSpPr>
            <p:spPr>
              <a:xfrm>
                <a:off x="263661" y="2877488"/>
                <a:ext cx="53750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alifornian FB" panose="0207040306080B030204" pitchFamily="18" charset="0"/>
                  </a:rPr>
                  <a:t>First find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1.2</m:t>
                    </m:r>
                  </m:oMath>
                </a14:m>
                <a:r>
                  <a:rPr lang="en-US" sz="2400" dirty="0">
                    <a:latin typeface="Californian FB" panose="0207040306080B030204" pitchFamily="18" charset="0"/>
                  </a:rPr>
                  <a:t> on the z-table = 0.8849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AF6E3C-608C-490F-8ED5-1C4A9C4E7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61" y="2877488"/>
                <a:ext cx="5375061" cy="461665"/>
              </a:xfrm>
              <a:prstGeom prst="rect">
                <a:avLst/>
              </a:prstGeom>
              <a:blipFill>
                <a:blip r:embed="rId5"/>
                <a:stretch>
                  <a:fillRect l="-1647" t="-10526" r="-70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BC5DE3-A4B0-C289-6359-A2B4F42117F9}"/>
                  </a:ext>
                </a:extLst>
              </p:cNvPr>
              <p:cNvSpPr txBox="1"/>
              <p:nvPr/>
            </p:nvSpPr>
            <p:spPr>
              <a:xfrm>
                <a:off x="263661" y="3458761"/>
                <a:ext cx="56379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alifornian FB" panose="0207040306080B030204" pitchFamily="18" charset="0"/>
                  </a:rPr>
                  <a:t>Next, find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2.31</m:t>
                    </m:r>
                  </m:oMath>
                </a14:m>
                <a:r>
                  <a:rPr lang="en-US" sz="2400" dirty="0">
                    <a:latin typeface="Californian FB" panose="0207040306080B030204" pitchFamily="18" charset="0"/>
                  </a:rPr>
                  <a:t> on the z-table = 0.9896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BC5DE3-A4B0-C289-6359-A2B4F4211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61" y="3458761"/>
                <a:ext cx="5637954" cy="461665"/>
              </a:xfrm>
              <a:prstGeom prst="rect">
                <a:avLst/>
              </a:prstGeom>
              <a:blipFill>
                <a:blip r:embed="rId6"/>
                <a:stretch>
                  <a:fillRect l="-1573" t="-10811" r="-899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DC405E-726E-4AA7-02B8-CB2CABB5B3A2}"/>
                  </a:ext>
                </a:extLst>
              </p:cNvPr>
              <p:cNvSpPr txBox="1"/>
              <p:nvPr/>
            </p:nvSpPr>
            <p:spPr>
              <a:xfrm>
                <a:off x="263661" y="4156874"/>
                <a:ext cx="1155061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fornian FB" panose="0207040306080B030204" pitchFamily="18" charset="0"/>
                  </a:rPr>
                  <a:t>Since approximately 88.49% of all values are below z = 1.2 and approximately 98.96% of all values are below z = 2.31, there are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98.96% − 88.49% = 10.47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lifornian FB" panose="0207040306080B030204" pitchFamily="18" charset="0"/>
                  </a:rPr>
                  <a:t>of values between. </a:t>
                </a:r>
              </a:p>
              <a:p>
                <a:endParaRPr lang="en-US" sz="2400" dirty="0">
                  <a:latin typeface="Californian FB" panose="0207040306080B030204" pitchFamily="18" charset="0"/>
                </a:endParaRPr>
              </a:p>
              <a:p>
                <a:r>
                  <a:rPr lang="en-US" sz="2400" dirty="0">
                    <a:latin typeface="Californian FB" panose="0207040306080B030204" pitchFamily="18" charset="0"/>
                  </a:rPr>
                  <a:t> The probability of getting a value between z = 1.2 and 2.31 is 10.47%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DC405E-726E-4AA7-02B8-CB2CABB5B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61" y="4156874"/>
                <a:ext cx="11550611" cy="1569660"/>
              </a:xfrm>
              <a:prstGeom prst="rect">
                <a:avLst/>
              </a:prstGeom>
              <a:blipFill>
                <a:blip r:embed="rId7"/>
                <a:stretch>
                  <a:fillRect l="-768" t="-3226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AFE86A7B-BE74-B6D9-B065-16A0F93E4C79}"/>
              </a:ext>
            </a:extLst>
          </p:cNvPr>
          <p:cNvSpPr/>
          <p:nvPr/>
        </p:nvSpPr>
        <p:spPr>
          <a:xfrm>
            <a:off x="4465811" y="2877488"/>
            <a:ext cx="116155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AF521C-44C9-DA3F-8B88-AC8EBC781B9F}"/>
              </a:ext>
            </a:extLst>
          </p:cNvPr>
          <p:cNvSpPr/>
          <p:nvPr/>
        </p:nvSpPr>
        <p:spPr>
          <a:xfrm>
            <a:off x="4740057" y="3475157"/>
            <a:ext cx="116155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5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F705FA-0EE5-CF62-98A1-00CF409FF8CE}"/>
                  </a:ext>
                </a:extLst>
              </p:cNvPr>
              <p:cNvSpPr txBox="1"/>
              <p:nvPr/>
            </p:nvSpPr>
            <p:spPr>
              <a:xfrm>
                <a:off x="370248" y="981718"/>
                <a:ext cx="1152256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lifornian FB" panose="0207040306080B030204" pitchFamily="18" charset="0"/>
                  </a:rPr>
                  <a:t>On your own:  </a:t>
                </a:r>
                <a:r>
                  <a:rPr lang="en-US" sz="2400" dirty="0">
                    <a:latin typeface="Californian FB" panose="0207040306080B030204" pitchFamily="18" charset="0"/>
                  </a:rPr>
                  <a:t>What is the probability that a value with a z-score between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−1.32</m:t>
                    </m:r>
                  </m:oMath>
                </a14:m>
                <a:r>
                  <a:rPr lang="en-US" sz="2400" dirty="0">
                    <a:latin typeface="Californian FB" panose="0207040306080B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1.49</m:t>
                    </m:r>
                  </m:oMath>
                </a14:m>
                <a:r>
                  <a:rPr lang="en-US" sz="2400" dirty="0">
                    <a:latin typeface="Californian FB" panose="0207040306080B030204" pitchFamily="18" charset="0"/>
                  </a:rPr>
                  <a:t> will occur in a normal distribution?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F705FA-0EE5-CF62-98A1-00CF409FF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48" y="981718"/>
                <a:ext cx="11522562" cy="830997"/>
              </a:xfrm>
              <a:prstGeom prst="rect">
                <a:avLst/>
              </a:prstGeom>
              <a:blipFill>
                <a:blip r:embed="rId2"/>
                <a:stretch>
                  <a:fillRect l="-881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683805B-3D9C-C838-55A0-6F0FA0BCB517}"/>
                  </a:ext>
                </a:extLst>
              </p:cNvPr>
              <p:cNvSpPr txBox="1"/>
              <p:nvPr/>
            </p:nvSpPr>
            <p:spPr>
              <a:xfrm>
                <a:off x="1457141" y="2277144"/>
                <a:ext cx="4566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&lt;1.49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&lt;−1.32)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683805B-3D9C-C838-55A0-6F0FA0BCB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141" y="2277144"/>
                <a:ext cx="4566100" cy="461665"/>
              </a:xfrm>
              <a:prstGeom prst="rect">
                <a:avLst/>
              </a:prstGeom>
              <a:blipFill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518376-1314-329A-ED80-F40BE8610FDA}"/>
                  </a:ext>
                </a:extLst>
              </p:cNvPr>
              <p:cNvSpPr txBox="1"/>
              <p:nvPr/>
            </p:nvSpPr>
            <p:spPr>
              <a:xfrm>
                <a:off x="1622323" y="3054876"/>
                <a:ext cx="4566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     .9319       −        .0934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518376-1314-329A-ED80-F40BE8610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323" y="3054876"/>
                <a:ext cx="45661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8E7784-164D-A88D-CDE2-D087E339973A}"/>
                  </a:ext>
                </a:extLst>
              </p:cNvPr>
              <p:cNvSpPr txBox="1"/>
              <p:nvPr/>
            </p:nvSpPr>
            <p:spPr>
              <a:xfrm>
                <a:off x="1622323" y="3897501"/>
                <a:ext cx="4566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     .8385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8E7784-164D-A88D-CDE2-D087E3399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323" y="3897501"/>
                <a:ext cx="45661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8C4DF7-8713-88CD-5841-B61313B30A43}"/>
                  </a:ext>
                </a:extLst>
              </p:cNvPr>
              <p:cNvSpPr txBox="1"/>
              <p:nvPr/>
            </p:nvSpPr>
            <p:spPr>
              <a:xfrm>
                <a:off x="1622323" y="4740126"/>
                <a:ext cx="4566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     83.85%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8C4DF7-8713-88CD-5841-B61313B30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323" y="4740126"/>
                <a:ext cx="4566100" cy="461665"/>
              </a:xfrm>
              <a:prstGeom prst="rect">
                <a:avLst/>
              </a:prstGeom>
              <a:blipFill>
                <a:blip r:embed="rId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94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8F766F-EAAC-16C0-6076-3D06F06CC0DF}"/>
              </a:ext>
            </a:extLst>
          </p:cNvPr>
          <p:cNvSpPr txBox="1"/>
          <p:nvPr/>
        </p:nvSpPr>
        <p:spPr>
          <a:xfrm>
            <a:off x="908790" y="858302"/>
            <a:ext cx="5054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fornian FB" panose="0207040306080B030204" pitchFamily="18" charset="0"/>
              </a:rPr>
              <a:t>Homework: See Teams for a worksheet</a:t>
            </a:r>
          </a:p>
        </p:txBody>
      </p:sp>
    </p:spTree>
    <p:extLst>
      <p:ext uri="{BB962C8B-B14F-4D97-AF65-F5344CB8AC3E}">
        <p14:creationId xmlns:p14="http://schemas.microsoft.com/office/powerpoint/2010/main" val="570632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83354B-9E94-915C-E664-D0435033A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57" y="982990"/>
            <a:ext cx="11440285" cy="362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41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50970-E328-B9E3-8BD2-7451B16FB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8623"/>
            <a:ext cx="6248603" cy="34113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CE81247-46D1-3B53-C42A-DA824C075885}"/>
                  </a:ext>
                </a:extLst>
              </p14:cNvPr>
              <p14:cNvContentPartPr/>
              <p14:nvPr/>
            </p14:nvContentPartPr>
            <p14:xfrm>
              <a:off x="9144043" y="477890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CE81247-46D1-3B53-C42A-DA824C0758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35043" y="476990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09BBBA-445B-14DA-B6FC-16FC287C35EC}"/>
                  </a:ext>
                </a:extLst>
              </p:cNvPr>
              <p:cNvSpPr txBox="1"/>
              <p:nvPr/>
            </p:nvSpPr>
            <p:spPr>
              <a:xfrm>
                <a:off x="493664" y="761132"/>
                <a:ext cx="922047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Californian FB" panose="0207040306080B030204" pitchFamily="18" charset="0"/>
                  </a:rPr>
                  <a:t>Say I had a distribution with a mean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=55</m:t>
                    </m:r>
                  </m:oMath>
                </a14:m>
                <a:r>
                  <a:rPr lang="en-US" sz="2200" dirty="0">
                    <a:latin typeface="Californian FB" panose="0207040306080B030204" pitchFamily="18" charset="0"/>
                  </a:rPr>
                  <a:t> and a standard deviation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sz="2200" dirty="0">
                    <a:latin typeface="Californian FB" panose="0207040306080B030204" pitchFamily="18" charset="0"/>
                  </a:rPr>
                  <a:t> …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09BBBA-445B-14DA-B6FC-16FC287C3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64" y="761132"/>
                <a:ext cx="9220473" cy="430887"/>
              </a:xfrm>
              <a:prstGeom prst="rect">
                <a:avLst/>
              </a:prstGeom>
              <a:blipFill>
                <a:blip r:embed="rId9"/>
                <a:stretch>
                  <a:fillRect l="-824" t="-8571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A77B04-BB4C-D8E6-906B-7333D36939EF}"/>
                  </a:ext>
                </a:extLst>
              </p:cNvPr>
              <p:cNvSpPr txBox="1"/>
              <p:nvPr/>
            </p:nvSpPr>
            <p:spPr>
              <a:xfrm>
                <a:off x="651143" y="1412443"/>
                <a:ext cx="780547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Californian FB" panose="0207040306080B030204" pitchFamily="18" charset="0"/>
                  </a:rPr>
                  <a:t>How many standard deviations from the mean is the value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=67</m:t>
                    </m:r>
                  </m:oMath>
                </a14:m>
                <a:r>
                  <a:rPr lang="en-US" sz="2200" dirty="0">
                    <a:latin typeface="Californian FB" panose="0207040306080B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A77B04-BB4C-D8E6-906B-7333D3693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43" y="1412443"/>
                <a:ext cx="7805470" cy="430887"/>
              </a:xfrm>
              <a:prstGeom prst="rect">
                <a:avLst/>
              </a:prstGeom>
              <a:blipFill>
                <a:blip r:embed="rId10"/>
                <a:stretch>
                  <a:fillRect l="-1016" t="-8571" r="-78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50CF64-9296-7A8A-1748-D6D906A68C92}"/>
                  </a:ext>
                </a:extLst>
              </p:cNvPr>
              <p:cNvSpPr txBox="1"/>
              <p:nvPr/>
            </p:nvSpPr>
            <p:spPr>
              <a:xfrm>
                <a:off x="651143" y="2115467"/>
                <a:ext cx="780547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Californian FB" panose="0207040306080B030204" pitchFamily="18" charset="0"/>
                  </a:rPr>
                  <a:t>How many standard deviations from the mean is the value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=79</m:t>
                    </m:r>
                  </m:oMath>
                </a14:m>
                <a:r>
                  <a:rPr lang="en-US" sz="2200" dirty="0">
                    <a:latin typeface="Californian FB" panose="0207040306080B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50CF64-9296-7A8A-1748-D6D906A68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43" y="2115467"/>
                <a:ext cx="7805470" cy="430887"/>
              </a:xfrm>
              <a:prstGeom prst="rect">
                <a:avLst/>
              </a:prstGeom>
              <a:blipFill>
                <a:blip r:embed="rId11"/>
                <a:stretch>
                  <a:fillRect l="-1016" t="-8451" r="-78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E4DD4BC-AEC2-57B5-DE43-8CC44EC6B9F7}"/>
                  </a:ext>
                </a:extLst>
              </p:cNvPr>
              <p:cNvSpPr txBox="1"/>
              <p:nvPr/>
            </p:nvSpPr>
            <p:spPr>
              <a:xfrm>
                <a:off x="651143" y="2818491"/>
                <a:ext cx="780547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Californian FB" panose="0207040306080B030204" pitchFamily="18" charset="0"/>
                  </a:rPr>
                  <a:t>How many standard deviations from the mean is the value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=73</m:t>
                    </m:r>
                  </m:oMath>
                </a14:m>
                <a:r>
                  <a:rPr lang="en-US" sz="2200" dirty="0">
                    <a:latin typeface="Californian FB" panose="0207040306080B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E4DD4BC-AEC2-57B5-DE43-8CC44EC6B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43" y="2818491"/>
                <a:ext cx="7805470" cy="430887"/>
              </a:xfrm>
              <a:prstGeom prst="rect">
                <a:avLst/>
              </a:prstGeom>
              <a:blipFill>
                <a:blip r:embed="rId12"/>
                <a:stretch>
                  <a:fillRect l="-1016" t="-7042" r="-78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3EC7DB-CBB1-C8B6-482B-67E0FB66C92A}"/>
                  </a:ext>
                </a:extLst>
              </p:cNvPr>
              <p:cNvSpPr txBox="1"/>
              <p:nvPr/>
            </p:nvSpPr>
            <p:spPr>
              <a:xfrm>
                <a:off x="651143" y="3521515"/>
                <a:ext cx="780547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Californian FB" panose="0207040306080B030204" pitchFamily="18" charset="0"/>
                  </a:rPr>
                  <a:t>How many standard deviations from the mean is the value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=70</m:t>
                    </m:r>
                  </m:oMath>
                </a14:m>
                <a:r>
                  <a:rPr lang="en-US" sz="2200" dirty="0">
                    <a:latin typeface="Californian FB" panose="0207040306080B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3EC7DB-CBB1-C8B6-482B-67E0FB66C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43" y="3521515"/>
                <a:ext cx="7805470" cy="430887"/>
              </a:xfrm>
              <a:prstGeom prst="rect">
                <a:avLst/>
              </a:prstGeom>
              <a:blipFill>
                <a:blip r:embed="rId13"/>
                <a:stretch>
                  <a:fillRect l="-1016" t="-8571" r="-78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E8D994-C8C3-0ECB-6231-2F10C90DBACB}"/>
                  </a:ext>
                </a:extLst>
              </p:cNvPr>
              <p:cNvSpPr txBox="1"/>
              <p:nvPr/>
            </p:nvSpPr>
            <p:spPr>
              <a:xfrm>
                <a:off x="8742972" y="1412443"/>
                <a:ext cx="40107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E8D994-C8C3-0ECB-6231-2F10C90DB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972" y="1412443"/>
                <a:ext cx="401071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909D6B1-CF01-34CB-211E-674121A31B36}"/>
                  </a:ext>
                </a:extLst>
              </p:cNvPr>
              <p:cNvSpPr txBox="1"/>
              <p:nvPr/>
            </p:nvSpPr>
            <p:spPr>
              <a:xfrm>
                <a:off x="8742971" y="2115467"/>
                <a:ext cx="40107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dirty="0"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909D6B1-CF01-34CB-211E-674121A31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971" y="2115467"/>
                <a:ext cx="401071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8625ABA-0988-17A2-BB33-368F04B57CAB}"/>
                  </a:ext>
                </a:extLst>
              </p:cNvPr>
              <p:cNvSpPr txBox="1"/>
              <p:nvPr/>
            </p:nvSpPr>
            <p:spPr>
              <a:xfrm>
                <a:off x="8742971" y="2818490"/>
                <a:ext cx="61427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US" sz="2200" dirty="0"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8625ABA-0988-17A2-BB33-368F04B57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971" y="2818490"/>
                <a:ext cx="614271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C28B68A-EEE6-80E7-EB1E-F79FD136B3A1}"/>
                  </a:ext>
                </a:extLst>
              </p:cNvPr>
              <p:cNvSpPr txBox="1"/>
              <p:nvPr/>
            </p:nvSpPr>
            <p:spPr>
              <a:xfrm>
                <a:off x="8742971" y="3521514"/>
                <a:ext cx="76976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.25</m:t>
                      </m:r>
                    </m:oMath>
                  </m:oMathPara>
                </a14:m>
                <a:endParaRPr lang="en-US" sz="2200" dirty="0"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C28B68A-EEE6-80E7-EB1E-F79FD136B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971" y="3521514"/>
                <a:ext cx="769763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27FBA0C-EECC-1261-F945-63AC1E187994}"/>
              </a:ext>
            </a:extLst>
          </p:cNvPr>
          <p:cNvSpPr txBox="1"/>
          <p:nvPr/>
        </p:nvSpPr>
        <p:spPr>
          <a:xfrm>
            <a:off x="9618876" y="1346025"/>
            <a:ext cx="2357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6"/>
                </a:solidFill>
                <a:latin typeface="Californian FB" panose="0207040306080B030204" pitchFamily="18" charset="0"/>
              </a:rPr>
              <a:t>This number is called the </a:t>
            </a:r>
            <a:r>
              <a:rPr lang="en-US" sz="2200" b="1" dirty="0">
                <a:solidFill>
                  <a:schemeClr val="accent6"/>
                </a:solidFill>
                <a:latin typeface="Californian FB" panose="0207040306080B030204" pitchFamily="18" charset="0"/>
              </a:rPr>
              <a:t>z-score</a:t>
            </a:r>
            <a:endParaRPr lang="en-US" sz="2200" dirty="0">
              <a:solidFill>
                <a:schemeClr val="accent6"/>
              </a:solidFill>
              <a:latin typeface="Californian FB" panose="0207040306080B030204" pitchFamily="18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FA861FC-E4F0-5132-03B4-CC3537F85217}"/>
              </a:ext>
            </a:extLst>
          </p:cNvPr>
          <p:cNvSpPr/>
          <p:nvPr/>
        </p:nvSpPr>
        <p:spPr>
          <a:xfrm>
            <a:off x="8742971" y="1412443"/>
            <a:ext cx="769763" cy="2737766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8" grpId="0"/>
      <p:bldP spid="20" grpId="0"/>
      <p:bldP spid="21" grpId="0"/>
      <p:bldP spid="22" grpId="0"/>
      <p:bldP spid="23" grpId="0"/>
      <p:bldP spid="24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DB5E96-8A2A-10CF-0093-65AA85E9F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04" y="618068"/>
            <a:ext cx="11501993" cy="1241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A837AE-190D-6DEE-AC89-AD97B25CC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34" y="2978965"/>
            <a:ext cx="11225434" cy="2514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2829F4-FC47-51B1-934A-D894F4380939}"/>
                  </a:ext>
                </a:extLst>
              </p:cNvPr>
              <p:cNvSpPr txBox="1"/>
              <p:nvPr/>
            </p:nvSpPr>
            <p:spPr>
              <a:xfrm>
                <a:off x="420736" y="5607991"/>
                <a:ext cx="361316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𝑙𝑜𝑤𝑒𝑟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𝑐𝑎𝑠𝑒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𝑚𝑢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𝑚𝑒𝑎𝑛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2829F4-FC47-51B1-934A-D894F4380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36" y="5607991"/>
                <a:ext cx="3613169" cy="430887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F4E466-D9A8-80FA-136C-03695EFF355F}"/>
                  </a:ext>
                </a:extLst>
              </p:cNvPr>
              <p:cNvSpPr txBox="1"/>
              <p:nvPr/>
            </p:nvSpPr>
            <p:spPr>
              <a:xfrm>
                <a:off x="420736" y="6150415"/>
                <a:ext cx="582845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𝑙𝑜𝑤𝑒𝑟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𝑐𝑎𝑠𝑒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𝑠𝑖𝑔𝑚𝑎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𝑠𝑡𝑎𝑛𝑑𝑎𝑟𝑑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𝑑𝑒𝑣𝑖𝑎𝑡𝑖𝑜𝑛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F4E466-D9A8-80FA-136C-03695EFF3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36" y="6150415"/>
                <a:ext cx="5828455" cy="430887"/>
              </a:xfrm>
              <a:prstGeom prst="rect">
                <a:avLst/>
              </a:prstGeom>
              <a:blipFill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4A8810E6-39E1-71E6-A32C-6430622C58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4" y="1914786"/>
            <a:ext cx="11945168" cy="81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4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66E14B0-68EA-E987-CE77-B8B38B8D0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995" y="4413523"/>
            <a:ext cx="4921679" cy="22555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4812939-330E-B433-9061-6EA781E29F97}"/>
                  </a:ext>
                </a:extLst>
              </p14:cNvPr>
              <p14:cNvContentPartPr/>
              <p14:nvPr/>
            </p14:nvContentPartPr>
            <p14:xfrm>
              <a:off x="9783243" y="5733104"/>
              <a:ext cx="34560" cy="566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4812939-330E-B433-9061-6EA781E29F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74243" y="5724104"/>
                <a:ext cx="5220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17982C6-A83A-6369-5556-6682B4BD8D50}"/>
                  </a:ext>
                </a:extLst>
              </p14:cNvPr>
              <p14:cNvContentPartPr/>
              <p14:nvPr/>
            </p14:nvContentPartPr>
            <p14:xfrm>
              <a:off x="9804843" y="6176264"/>
              <a:ext cx="12240" cy="100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17982C6-A83A-6369-5556-6682B4BD8D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95843" y="6167264"/>
                <a:ext cx="298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CE81247-46D1-3B53-C42A-DA824C075885}"/>
                  </a:ext>
                </a:extLst>
              </p14:cNvPr>
              <p14:cNvContentPartPr/>
              <p14:nvPr/>
            </p14:nvContentPartPr>
            <p14:xfrm>
              <a:off x="8986563" y="526150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CE81247-46D1-3B53-C42A-DA824C07588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77563" y="525250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D09BBBA-445B-14DA-B6FC-16FC287C35EC}"/>
              </a:ext>
            </a:extLst>
          </p:cNvPr>
          <p:cNvSpPr txBox="1"/>
          <p:nvPr/>
        </p:nvSpPr>
        <p:spPr>
          <a:xfrm>
            <a:off x="493664" y="761132"/>
            <a:ext cx="108019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alifornian FB" panose="0207040306080B030204" pitchFamily="18" charset="0"/>
              </a:rPr>
              <a:t>What is the z-score of a value of 27, given a sample mean of 24, and a standard deviation of 2?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D07394-74FF-D6A2-BF7F-4CA92F062F8E}"/>
              </a:ext>
            </a:extLst>
          </p:cNvPr>
          <p:cNvSpPr txBox="1"/>
          <p:nvPr/>
        </p:nvSpPr>
        <p:spPr>
          <a:xfrm>
            <a:off x="280491" y="4110145"/>
            <a:ext cx="8044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fornian FB" panose="0207040306080B030204" pitchFamily="18" charset="0"/>
              </a:rPr>
              <a:t>This indicates that 27 is 1.5 standard deviations above the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F48BDA9-52D1-CD21-D215-46B97DD48717}"/>
                  </a:ext>
                </a:extLst>
              </p:cNvPr>
              <p:cNvSpPr txBox="1"/>
              <p:nvPr/>
            </p:nvSpPr>
            <p:spPr>
              <a:xfrm>
                <a:off x="493664" y="1419245"/>
                <a:ext cx="11258900" cy="2350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Californian FB" panose="0207040306080B030204" pitchFamily="18" charset="0"/>
                  </a:rPr>
                  <a:t>SOLUTION</a:t>
                </a:r>
              </a:p>
              <a:p>
                <a:endParaRPr lang="en-US" sz="2200" dirty="0">
                  <a:solidFill>
                    <a:srgbClr val="FF0000"/>
                  </a:solidFill>
                  <a:latin typeface="Californian FB" panose="0207040306080B030204" pitchFamily="18" charset="0"/>
                </a:endParaRPr>
              </a:p>
              <a:p>
                <a:r>
                  <a:rPr lang="en-US" sz="2200" dirty="0">
                    <a:latin typeface="Californian FB" panose="0207040306080B030204" pitchFamily="18" charset="0"/>
                  </a:rPr>
                  <a:t>To find the z-score we need to divide the difference between the sample mean value, and the mean, 24, by the standard deviation, 2</a:t>
                </a:r>
              </a:p>
              <a:p>
                <a:endParaRPr lang="en-US" sz="2200" dirty="0">
                  <a:solidFill>
                    <a:srgbClr val="FF0000"/>
                  </a:solidFill>
                  <a:latin typeface="Californian FB" panose="0207040306080B030204" pitchFamily="18" charset="0"/>
                </a:endParaRPr>
              </a:p>
              <a:p>
                <a:r>
                  <a:rPr lang="en-US" sz="2600" dirty="0">
                    <a:latin typeface="Californian FB" panose="0207040306080B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27−24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600" dirty="0"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F48BDA9-52D1-CD21-D215-46B97DD48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64" y="1419245"/>
                <a:ext cx="11258900" cy="2350900"/>
              </a:xfrm>
              <a:prstGeom prst="rect">
                <a:avLst/>
              </a:prstGeom>
              <a:blipFill>
                <a:blip r:embed="rId9"/>
                <a:stretch>
                  <a:fillRect l="-676" t="-1613" b="-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7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5EBF33-F732-915B-79B0-6867DD8ABD6D}"/>
              </a:ext>
            </a:extLst>
          </p:cNvPr>
          <p:cNvSpPr txBox="1"/>
          <p:nvPr/>
        </p:nvSpPr>
        <p:spPr>
          <a:xfrm>
            <a:off x="297321" y="578555"/>
            <a:ext cx="18017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On your own: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341CD0-1A13-E219-FD59-89206CB08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283" y="4288494"/>
            <a:ext cx="4786322" cy="21934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7130EA-BBCA-4619-D50E-5C0FBAABEB05}"/>
                  </a:ext>
                </a:extLst>
              </p:cNvPr>
              <p:cNvSpPr txBox="1"/>
              <p:nvPr/>
            </p:nvSpPr>
            <p:spPr>
              <a:xfrm>
                <a:off x="2159353" y="666464"/>
                <a:ext cx="97498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fornian FB" panose="0207040306080B030204" pitchFamily="18" charset="0"/>
                  </a:rPr>
                  <a:t>What is the z-score of a value,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Californian FB" panose="0207040306080B030204" pitchFamily="18" charset="0"/>
                  </a:rPr>
                  <a:t> of 104.5, in a population with a mean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=125</m:t>
                    </m:r>
                  </m:oMath>
                </a14:m>
                <a:r>
                  <a:rPr lang="en-US" sz="2400" dirty="0">
                    <a:latin typeface="Californian FB" panose="0207040306080B030204" pitchFamily="18" charset="0"/>
                  </a:rPr>
                  <a:t> and a standard deviation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=6.2</m:t>
                    </m:r>
                  </m:oMath>
                </a14:m>
                <a:r>
                  <a:rPr lang="en-US" sz="2400" dirty="0">
                    <a:latin typeface="Californian FB" panose="0207040306080B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7130EA-BBCA-4619-D50E-5C0FBAABE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353" y="666464"/>
                <a:ext cx="9749860" cy="830997"/>
              </a:xfrm>
              <a:prstGeom prst="rect">
                <a:avLst/>
              </a:prstGeom>
              <a:blipFill>
                <a:blip r:embed="rId6"/>
                <a:stretch>
                  <a:fillRect l="-910" t="-5970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2FB3E1A-3DB1-386F-52EB-5A2BFDF6E485}"/>
                  </a:ext>
                </a:extLst>
              </p:cNvPr>
              <p:cNvSpPr txBox="1"/>
              <p:nvPr/>
            </p:nvSpPr>
            <p:spPr>
              <a:xfrm>
                <a:off x="120368" y="3631664"/>
                <a:ext cx="68304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fornian FB" panose="0207040306080B030204" pitchFamily="18" charset="0"/>
                  </a:rPr>
                  <a:t>Note that the z-score is </a:t>
                </a:r>
                <a:r>
                  <a:rPr lang="en-US" sz="2400" u="sng" dirty="0">
                    <a:latin typeface="Californian FB" panose="0207040306080B030204" pitchFamily="18" charset="0"/>
                  </a:rPr>
                  <a:t>negative</a:t>
                </a:r>
                <a:r>
                  <a:rPr lang="en-US" sz="2400" dirty="0">
                    <a:latin typeface="Californian FB" panose="0207040306080B030204" pitchFamily="18" charset="0"/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=104.5</m:t>
                    </m:r>
                  </m:oMath>
                </a14:m>
                <a:r>
                  <a:rPr lang="en-US" sz="2400" dirty="0">
                    <a:latin typeface="Californian FB" panose="0207040306080B030204" pitchFamily="18" charset="0"/>
                  </a:rPr>
                  <a:t> is </a:t>
                </a:r>
                <a:r>
                  <a:rPr lang="en-US" sz="2400" u="sng" dirty="0">
                    <a:latin typeface="Californian FB" panose="0207040306080B030204" pitchFamily="18" charset="0"/>
                  </a:rPr>
                  <a:t>less</a:t>
                </a:r>
                <a:r>
                  <a:rPr lang="en-US" sz="2400" dirty="0">
                    <a:latin typeface="Californian FB" panose="0207040306080B030204" pitchFamily="18" charset="0"/>
                  </a:rPr>
                  <a:t> than the mean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=125</m:t>
                    </m:r>
                  </m:oMath>
                </a14:m>
                <a:r>
                  <a:rPr lang="en-US" sz="2400" dirty="0">
                    <a:latin typeface="Californian FB" panose="0207040306080B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2FB3E1A-3DB1-386F-52EB-5A2BFDF6E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68" y="3631664"/>
                <a:ext cx="6830445" cy="830997"/>
              </a:xfrm>
              <a:prstGeom prst="rect">
                <a:avLst/>
              </a:prstGeom>
              <a:blipFill>
                <a:blip r:embed="rId7"/>
                <a:stretch>
                  <a:fillRect l="-1484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CACDDD2-D0C5-9350-8E71-9EBB88E8DEE9}"/>
                  </a:ext>
                </a:extLst>
              </p14:cNvPr>
              <p14:cNvContentPartPr/>
              <p14:nvPr/>
            </p14:nvContentPartPr>
            <p14:xfrm>
              <a:off x="7538643" y="5964584"/>
              <a:ext cx="34200" cy="279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CACDDD2-D0C5-9350-8E71-9EBB88E8DEE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30003" y="5955944"/>
                <a:ext cx="5184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BD906C8-CABB-54AB-B510-5DC106575959}"/>
                  </a:ext>
                </a:extLst>
              </p14:cNvPr>
              <p14:cNvContentPartPr/>
              <p14:nvPr/>
            </p14:nvContentPartPr>
            <p14:xfrm>
              <a:off x="9306274" y="535687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BD906C8-CABB-54AB-B510-5DC10657595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97274" y="534787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F77646-2B92-8BDD-7248-1CD856018A31}"/>
                  </a:ext>
                </a:extLst>
              </p:cNvPr>
              <p:cNvSpPr txBox="1"/>
              <p:nvPr/>
            </p:nvSpPr>
            <p:spPr>
              <a:xfrm>
                <a:off x="371395" y="2300025"/>
                <a:ext cx="4476354" cy="667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104.5−125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6.2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=−3.306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F77646-2B92-8BDD-7248-1CD856018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95" y="2300025"/>
                <a:ext cx="4476354" cy="6671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03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E4296B7-154F-B82C-35E6-29756D33744F}"/>
              </a:ext>
            </a:extLst>
          </p:cNvPr>
          <p:cNvGrpSpPr/>
          <p:nvPr/>
        </p:nvGrpSpPr>
        <p:grpSpPr>
          <a:xfrm>
            <a:off x="2742723" y="2288264"/>
            <a:ext cx="62280" cy="33840"/>
            <a:chOff x="2742723" y="2288264"/>
            <a:chExt cx="62280" cy="3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1E440CA-A945-B6A8-3E1A-0DABFB1CCAA8}"/>
                    </a:ext>
                  </a:extLst>
                </p14:cNvPr>
                <p14:cNvContentPartPr/>
                <p14:nvPr/>
              </p14:nvContentPartPr>
              <p14:xfrm>
                <a:off x="2804643" y="2321744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1E440CA-A945-B6A8-3E1A-0DABFB1CCAA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96003" y="23131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B6D63D7-E881-D87D-F4E0-D3BFD281C963}"/>
                    </a:ext>
                  </a:extLst>
                </p14:cNvPr>
                <p14:cNvContentPartPr/>
                <p14:nvPr/>
              </p14:nvContentPartPr>
              <p14:xfrm>
                <a:off x="2742723" y="2288264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B6D63D7-E881-D87D-F4E0-D3BFD281C96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34083" y="227962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E4135C-498E-060D-5A30-783ED2A57F59}"/>
                  </a:ext>
                </a:extLst>
              </p:cNvPr>
              <p:cNvSpPr txBox="1"/>
              <p:nvPr/>
            </p:nvSpPr>
            <p:spPr>
              <a:xfrm>
                <a:off x="311081" y="853486"/>
                <a:ext cx="101171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alifornian FB" panose="0207040306080B030204" pitchFamily="18" charset="0"/>
                  </a:rPr>
                  <a:t>Find the value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lifornian FB" panose="0207040306080B030204" pitchFamily="18" charset="0"/>
                  </a:rPr>
                  <a:t> represented by a z-score of 2.403, given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=63 </m:t>
                    </m:r>
                  </m:oMath>
                </a14:m>
                <a:r>
                  <a:rPr lang="en-US" sz="2400" b="0" i="0" dirty="0">
                    <a:latin typeface="+mj-lt"/>
                    <a:ea typeface="Cambria Math" panose="02040503050406030204" pitchFamily="18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=4.25</m:t>
                    </m:r>
                  </m:oMath>
                </a14:m>
                <a:endParaRPr lang="en-US" sz="2400" dirty="0"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E4135C-498E-060D-5A30-783ED2A57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81" y="853486"/>
                <a:ext cx="10117193" cy="461665"/>
              </a:xfrm>
              <a:prstGeom prst="rect">
                <a:avLst/>
              </a:prstGeom>
              <a:blipFill>
                <a:blip r:embed="rId5"/>
                <a:stretch>
                  <a:fillRect l="-1003" t="-1351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A49EAA-F7C6-8FC2-EB16-2EF20276313F}"/>
                  </a:ext>
                </a:extLst>
              </p:cNvPr>
              <p:cNvSpPr txBox="1"/>
              <p:nvPr/>
            </p:nvSpPr>
            <p:spPr>
              <a:xfrm>
                <a:off x="249037" y="1634508"/>
                <a:ext cx="11693925" cy="252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Californian FB" panose="0207040306080B030204" pitchFamily="18" charset="0"/>
                  </a:rPr>
                  <a:t>Solution</a:t>
                </a:r>
              </a:p>
              <a:p>
                <a:endParaRPr lang="en-US" sz="2400" dirty="0">
                  <a:solidFill>
                    <a:srgbClr val="0070C0"/>
                  </a:solidFill>
                  <a:latin typeface="Californian FB" panose="0207040306080B0302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Californian FB" panose="0207040306080B030204" pitchFamily="18" charset="0"/>
                  </a:rPr>
                  <a:t>This one requires that we solve for a missing value rather than for a missing z-score, so we just need to fill in our formula with what we know and solve for the missing value.</a:t>
                </a:r>
              </a:p>
              <a:p>
                <a:endParaRPr lang="en-US" sz="2400" dirty="0">
                  <a:solidFill>
                    <a:schemeClr val="tx1"/>
                  </a:solidFill>
                  <a:latin typeface="Californian FB" panose="0207040306080B0302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Californian FB" panose="0207040306080B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70C0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A49EAA-F7C6-8FC2-EB16-2EF202763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37" y="1634508"/>
                <a:ext cx="11693925" cy="2529988"/>
              </a:xfrm>
              <a:prstGeom prst="rect">
                <a:avLst/>
              </a:prstGeom>
              <a:blipFill>
                <a:blip r:embed="rId6"/>
                <a:stretch>
                  <a:fillRect l="-759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A36763-22D9-8AAA-737B-3A7F2DEADFF9}"/>
                  </a:ext>
                </a:extLst>
              </p:cNvPr>
              <p:cNvSpPr txBox="1"/>
              <p:nvPr/>
            </p:nvSpPr>
            <p:spPr>
              <a:xfrm>
                <a:off x="2302508" y="3534185"/>
                <a:ext cx="1953420" cy="616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2.403=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4.25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A36763-22D9-8AAA-737B-3A7F2DEAD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508" y="3534185"/>
                <a:ext cx="1953420" cy="616964"/>
              </a:xfrm>
              <a:prstGeom prst="rect">
                <a:avLst/>
              </a:prstGeom>
              <a:blipFill>
                <a:blip r:embed="rId7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D6D0DC7-13AC-EB26-7949-5045B0849C8B}"/>
              </a:ext>
            </a:extLst>
          </p:cNvPr>
          <p:cNvSpPr txBox="1"/>
          <p:nvPr/>
        </p:nvSpPr>
        <p:spPr>
          <a:xfrm>
            <a:off x="2260756" y="4535897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21B4C3-AD58-E6DF-4320-F08494EB8142}"/>
                  </a:ext>
                </a:extLst>
              </p:cNvPr>
              <p:cNvSpPr txBox="1"/>
              <p:nvPr/>
            </p:nvSpPr>
            <p:spPr>
              <a:xfrm>
                <a:off x="2302508" y="4351231"/>
                <a:ext cx="225625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10.213=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−63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21B4C3-AD58-E6DF-4320-F08494EB8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508" y="4351231"/>
                <a:ext cx="225625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181C39-E3EA-2C80-389E-044C3590591A}"/>
                  </a:ext>
                </a:extLst>
              </p:cNvPr>
              <p:cNvSpPr txBox="1"/>
              <p:nvPr/>
            </p:nvSpPr>
            <p:spPr>
              <a:xfrm>
                <a:off x="2341777" y="5092268"/>
                <a:ext cx="160986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73.213=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181C39-E3EA-2C80-389E-044C35905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777" y="5092268"/>
                <a:ext cx="160986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C7714B76-1315-953D-9B81-D9A25D58C376}"/>
              </a:ext>
            </a:extLst>
          </p:cNvPr>
          <p:cNvSpPr txBox="1"/>
          <p:nvPr/>
        </p:nvSpPr>
        <p:spPr>
          <a:xfrm>
            <a:off x="2385149" y="5860896"/>
            <a:ext cx="33586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alifornian FB" panose="0207040306080B030204" pitchFamily="18" charset="0"/>
              </a:rPr>
              <a:t>73.213 has a z-score of 2.403</a:t>
            </a:r>
          </a:p>
        </p:txBody>
      </p:sp>
    </p:spTree>
    <p:extLst>
      <p:ext uri="{BB962C8B-B14F-4D97-AF65-F5344CB8AC3E}">
        <p14:creationId xmlns:p14="http://schemas.microsoft.com/office/powerpoint/2010/main" val="409753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B1A529-686B-209A-316C-A5E9D88DF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707" y="866873"/>
            <a:ext cx="3781396" cy="28280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E6E574-FFAE-5217-B586-55713EB72A38}"/>
              </a:ext>
            </a:extLst>
          </p:cNvPr>
          <p:cNvSpPr txBox="1"/>
          <p:nvPr/>
        </p:nvSpPr>
        <p:spPr>
          <a:xfrm>
            <a:off x="360896" y="1046756"/>
            <a:ext cx="74367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lifornian FB" panose="0207040306080B030204" pitchFamily="18" charset="0"/>
              </a:rPr>
              <a:t>What is the z-score of the price of a pair of skis that cost $247, if the mean ski price is $279 with a standard deviation of $16?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656B73-0778-607C-BD47-3B45C2B46392}"/>
                  </a:ext>
                </a:extLst>
              </p:cNvPr>
              <p:cNvSpPr txBox="1"/>
              <p:nvPr/>
            </p:nvSpPr>
            <p:spPr>
              <a:xfrm>
                <a:off x="549762" y="2889055"/>
                <a:ext cx="3347263" cy="616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247−279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US" sz="2400" dirty="0"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656B73-0778-607C-BD47-3B45C2B46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62" y="2889055"/>
                <a:ext cx="3347263" cy="616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54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D7F76F-D696-0E3D-DE65-1B7D4648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75" y="139946"/>
            <a:ext cx="11524432" cy="15810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5521CB-5A73-44E9-BC48-9E72D646A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2" y="1720963"/>
            <a:ext cx="11770257" cy="451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5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8578340517B745A5CB381B52EC2AE2" ma:contentTypeVersion="3" ma:contentTypeDescription="Create a new document." ma:contentTypeScope="" ma:versionID="439514ad9ead22d18b204e192f821348">
  <xsd:schema xmlns:xsd="http://www.w3.org/2001/XMLSchema" xmlns:xs="http://www.w3.org/2001/XMLSchema" xmlns:p="http://schemas.microsoft.com/office/2006/metadata/properties" xmlns:ns2="d824eaaf-965c-4a57-8e73-fa4d17eaec52" targetNamespace="http://schemas.microsoft.com/office/2006/metadata/properties" ma:root="true" ma:fieldsID="29c54be09eebb0abdf7cfe653e5aa8ec" ns2:_="">
    <xsd:import namespace="d824eaaf-965c-4a57-8e73-fa4d17eaec52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4eaaf-965c-4a57-8e73-fa4d17eaec52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d824eaaf-965c-4a57-8e73-fa4d17eaec5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619AE8-6636-490C-A8D0-4E5B785A7E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24eaaf-965c-4a57-8e73-fa4d17eaec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B04F2D-6346-4904-A7BF-FD4F20B17ED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d824eaaf-965c-4a57-8e73-fa4d17eaec5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C438C3-4A4B-46EB-95F3-42F4877C0F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942</TotalTime>
  <Words>789</Words>
  <Application>Microsoft Office PowerPoint</Application>
  <PresentationFormat>Widescreen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Californian FB</vt:lpstr>
      <vt:lpstr>Cambria Math</vt:lpstr>
      <vt:lpstr>Gill Sans MT</vt:lpstr>
      <vt:lpstr>Wingdings 2</vt:lpstr>
      <vt:lpstr>Dividend</vt:lpstr>
      <vt:lpstr>Z-scores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Z-scores</dc:title>
  <dc:creator>Zebrack-Smith, Lori</dc:creator>
  <cp:lastModifiedBy>Thompson, Mikel</cp:lastModifiedBy>
  <cp:revision>1</cp:revision>
  <dcterms:created xsi:type="dcterms:W3CDTF">2022-05-06T14:08:53Z</dcterms:created>
  <dcterms:modified xsi:type="dcterms:W3CDTF">2024-05-08T16:07:59Z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0x010100F58578340517B745A5CB381B52EC2AE2</vt:lpwstr>
  </property>
  <property fmtid="{D5CDD505-2E9C-101B-9397-08002B2CF9AE}" pid="3" name="Order">
    <vt:r8>70200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